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2" r:id="rId3"/>
  </p:sldMasterIdLst>
  <p:notesMasterIdLst>
    <p:notesMasterId r:id="rId5"/>
  </p:notesMasterIdLst>
  <p:sldIdLst>
    <p:sldId id="256" r:id="rId4"/>
    <p:sldId id="257" r:id="rId6"/>
    <p:sldId id="258" r:id="rId7"/>
    <p:sldId id="262" r:id="rId8"/>
    <p:sldId id="277" r:id="rId9"/>
    <p:sldId id="279" r:id="rId10"/>
    <p:sldId id="278" r:id="rId11"/>
    <p:sldId id="280" r:id="rId12"/>
    <p:sldId id="264" r:id="rId13"/>
    <p:sldId id="265" r:id="rId14"/>
    <p:sldId id="285" r:id="rId15"/>
    <p:sldId id="286" r:id="rId16"/>
    <p:sldId id="287" r:id="rId17"/>
    <p:sldId id="288" r:id="rId18"/>
    <p:sldId id="289" r:id="rId19"/>
    <p:sldId id="268" r:id="rId20"/>
    <p:sldId id="290"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27" autoAdjust="0"/>
    <p:restoredTop sz="93692"/>
  </p:normalViewPr>
  <p:slideViewPr>
    <p:cSldViewPr snapToGrid="0" snapToObjects="1">
      <p:cViewPr varScale="1">
        <p:scale>
          <a:sx n="67" d="100"/>
          <a:sy n="67" d="100"/>
        </p:scale>
        <p:origin x="84" y="84"/>
      </p:cViewPr>
      <p:guideLst/>
    </p:cSldViewPr>
  </p:slideViewPr>
  <p:notesTextViewPr>
    <p:cViewPr>
      <p:scale>
        <a:sx n="1" d="1"/>
        <a:sy n="1" d="1"/>
      </p:scale>
      <p:origin x="0" y="0"/>
    </p:cViewPr>
  </p:notesTextViewPr>
  <p:notesViewPr>
    <p:cSldViewPr snapToGrid="0" snapToObjects="1">
      <p:cViewPr varScale="1">
        <p:scale>
          <a:sx n="85" d="100"/>
          <a:sy n="85" d="100"/>
        </p:scale>
        <p:origin x="2680"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hyperlink" Target="http://www.officeplus.cn/Template/Home.shtml" TargetMode="External"/><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7" Type="http://schemas.microsoft.com/office/2007/relationships/hdphoto" Target="../media/image9.wdp"/><Relationship Id="rId6" Type="http://schemas.openxmlformats.org/officeDocument/2006/relationships/image" Target="../media/image8.png"/><Relationship Id="rId5" Type="http://schemas.openxmlformats.org/officeDocument/2006/relationships/hyperlink" Target="http://www.officeplus.cn/Template/Home.shtml" TargetMode="External"/><Relationship Id="rId4" Type="http://schemas.openxmlformats.org/officeDocument/2006/relationships/image" Target="../media/image12.png"/><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chemeClr val="tx1">
              <a:alpha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 name="文本占位符 18"/>
          <p:cNvSpPr>
            <a:spLocks noGrp="1"/>
          </p:cNvSpPr>
          <p:nvPr>
            <p:ph type="body" sz="quarter" idx="10" hasCustomPrompt="1"/>
          </p:nvPr>
        </p:nvSpPr>
        <p:spPr>
          <a:xfrm>
            <a:off x="588789" y="359115"/>
            <a:ext cx="5726113" cy="338554"/>
          </a:xfrm>
          <a:prstGeom prst="rect">
            <a:avLst/>
          </a:prstGeom>
        </p:spPr>
        <p:txBody>
          <a:bodyPr>
            <a:spAutoFit/>
          </a:bodyPr>
          <a:lstStyle>
            <a:lvl1pPr marL="0" indent="0">
              <a:spcBef>
                <a:spcPts val="0"/>
              </a:spcBef>
              <a:buNone/>
              <a:defRPr sz="1600">
                <a:solidFill>
                  <a:schemeClr val="bg1"/>
                </a:solidFill>
              </a:defRPr>
            </a:lvl1pPr>
          </a:lstStyle>
          <a:p>
            <a:pPr lvl="0"/>
            <a:r>
              <a:rPr lang="en-US" altLang="zh-CN" dirty="0"/>
              <a:t>COMPANY LOGO</a:t>
            </a:r>
            <a:endParaRPr lang="en-US" altLang="zh-CN" dirty="0"/>
          </a:p>
        </p:txBody>
      </p:sp>
      <p:sp>
        <p:nvSpPr>
          <p:cNvPr id="20" name="文本占位符 18"/>
          <p:cNvSpPr>
            <a:spLocks noGrp="1"/>
          </p:cNvSpPr>
          <p:nvPr>
            <p:ph type="body" sz="quarter" idx="11" hasCustomPrompt="1"/>
          </p:nvPr>
        </p:nvSpPr>
        <p:spPr>
          <a:xfrm>
            <a:off x="588790" y="1003683"/>
            <a:ext cx="10162630" cy="3354765"/>
          </a:xfrm>
          <a:prstGeom prst="rect">
            <a:avLst/>
          </a:prstGeom>
        </p:spPr>
        <p:txBody>
          <a:bodyPr wrap="square">
            <a:spAutoFit/>
          </a:bodyPr>
          <a:lstStyle>
            <a:lvl1pPr marL="0" indent="0">
              <a:spcBef>
                <a:spcPts val="0"/>
              </a:spcBef>
              <a:buNone/>
              <a:defRPr sz="10600">
                <a:solidFill>
                  <a:schemeClr val="bg1"/>
                </a:solidFill>
              </a:defRPr>
            </a:lvl1pPr>
          </a:lstStyle>
          <a:p>
            <a:pPr lvl="0"/>
            <a:r>
              <a:rPr lang="zh-CN" altLang="en-US" dirty="0"/>
              <a:t>项目策划</a:t>
            </a:r>
            <a:endParaRPr lang="zh-CN" altLang="en-US" dirty="0"/>
          </a:p>
          <a:p>
            <a:pPr lvl="0"/>
            <a:r>
              <a:rPr lang="en-US" altLang="zh-CN" dirty="0"/>
              <a:t>Business Plan</a:t>
            </a:r>
            <a:endParaRPr lang="en-US" altLang="zh-CN" dirty="0"/>
          </a:p>
        </p:txBody>
      </p:sp>
      <p:sp>
        <p:nvSpPr>
          <p:cNvPr id="24" name="文本占位符 18"/>
          <p:cNvSpPr>
            <a:spLocks noGrp="1"/>
          </p:cNvSpPr>
          <p:nvPr>
            <p:ph type="body" sz="quarter" idx="14" hasCustomPrompt="1"/>
          </p:nvPr>
        </p:nvSpPr>
        <p:spPr>
          <a:xfrm>
            <a:off x="588788" y="4843890"/>
            <a:ext cx="5726113" cy="338554"/>
          </a:xfrm>
          <a:prstGeom prst="rect">
            <a:avLst/>
          </a:prstGeom>
        </p:spPr>
        <p:txBody>
          <a:bodyPr>
            <a:spAutoFit/>
          </a:bodyPr>
          <a:lstStyle>
            <a:lvl1pPr marL="0" indent="0">
              <a:spcBef>
                <a:spcPts val="0"/>
              </a:spcBef>
              <a:buNone/>
              <a:defRPr sz="1600">
                <a:solidFill>
                  <a:schemeClr val="bg1"/>
                </a:solidFill>
              </a:defRPr>
            </a:lvl1pPr>
          </a:lstStyle>
          <a:p>
            <a:pPr lvl="0"/>
            <a:r>
              <a:rPr lang="en-US" altLang="zh-CN" dirty="0"/>
              <a:t>PRESENTED BY OfficePLUS</a:t>
            </a:r>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内容页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tx1">
              <a:alpha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600"/>
            <a:r>
              <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背景图片素材</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背景图片出处</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英文 </a:t>
            </a:r>
            <a:r>
              <a:rPr kumimoji="0" lang="is-IS" altLang="zh-CN" sz="1400" b="0" i="0" u="none" strike="noStrike" kern="0" cap="none" spc="0" normalizeH="0" baseline="0" noProof="0" dirty="0">
                <a:ln>
                  <a:noFill/>
                </a:ln>
                <a:solidFill>
                  <a:srgbClr val="FFFFFF"/>
                </a:solidFill>
                <a:effectLst/>
                <a:uLnTx/>
                <a:uFillTx/>
                <a:latin typeface="Segoe UI Light" panose="020B0502040204020203"/>
                <a:ea typeface="宋体" panose="02010600030101010101" pitchFamily="2" charset="-122"/>
                <a:cs typeface="Segoe UI Light" panose="020B0502040204020203"/>
              </a:rPr>
              <a:t>Microsoft YaHei</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宋体" panose="02010600030101010101" pitchFamily="2"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1.3</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不得被全部或部分的复制、传播、销售，否则将承担法律责任。</a:t>
            </a:r>
            <a:endPar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模板使用技巧</a:t>
            </a:r>
            <a:r>
              <a:rPr kumimoji="0" lang="en-US" altLang="zh-CN" sz="1800" b="0" i="0" u="none" strike="noStrike" kern="1200" cap="none" spc="0" normalizeH="0" baseline="0" noProof="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 1</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一键调整模板颜色</a:t>
            </a:r>
            <a:endParaRPr kumimoji="0" 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选择“设计”</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“变体”</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“颜色”；</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选择你喜欢的颜色搭配，模板一秒调整为你选颜色。</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模板使用技巧</a:t>
            </a:r>
            <a:r>
              <a:rPr kumimoji="0" lang="en-US" altLang="zh-CN" sz="1800" b="0" i="0" u="none" strike="noStrike" kern="1200" cap="none" spc="0" normalizeH="0" baseline="0" noProof="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 2</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endParaRPr>
          </a:p>
        </p:txBody>
      </p:sp>
      <p:sp>
        <p:nvSpPr>
          <p:cNvPr id="4" name="矩形 3"/>
          <p:cNvSpPr/>
          <p:nvPr userDrawn="1"/>
        </p:nvSpPr>
        <p:spPr>
          <a:xfrm>
            <a:off x="440603" y="182445"/>
            <a:ext cx="777777" cy="246221"/>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随时添加模板样式</a:t>
            </a:r>
            <a:endParaRPr kumimoji="0" 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选择“开始”</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“新建幻灯片”；</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选择你需要的页面，如封面页，目录页，副标题页，内容页等</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marL="0" marR="0" lvl="0" indent="0" algn="l" defTabSz="914400" rtl="0" eaLnBrk="1" fontAlgn="auto" latinLnBrk="0" hangingPunct="1">
              <a:lnSpc>
                <a:spcPct val="150000"/>
              </a:lnSpc>
              <a:spcBef>
                <a:spcPts val="600"/>
              </a:spcBef>
              <a:spcAft>
                <a:spcPts val="0"/>
              </a:spcAft>
              <a:buClrTx/>
              <a:buSzTx/>
              <a:buFontTx/>
              <a:buNone/>
              <a:defRPr/>
            </a:pPr>
            <a:r>
              <a:rPr kumimoji="0" lang="zh-CN" altLang="en-US"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办公模板更新</a:t>
            </a:r>
            <a:endParaRPr kumimoji="0" lang="en-US" altLang="zh-CN"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defRPr/>
            </a:pPr>
            <a:r>
              <a:rPr kumimoji="0" lang="zh-CN" altLang="en-US"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微软</a:t>
            </a:r>
            <a:endParaRPr kumimoji="0" lang="en-US" altLang="zh-CN"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defRPr/>
            </a:pP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微信扫码关注</a:t>
            </a:r>
            <a:endPar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defRPr/>
            </a:pP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微软</a:t>
            </a:r>
            <a:r>
              <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Office</a:t>
            </a: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文档 」服务号</a:t>
            </a:r>
            <a:endPar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p:txBody>
      </p:sp>
      <p:pic>
        <p:nvPicPr>
          <p:cNvPr id="7" name="图片 6">
            <a:hlinkClick r:id="rId3"/>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marL="0" marR="0" lvl="0" indent="0" algn="ctr" defTabSz="914400" rtl="0" eaLnBrk="1" fontAlgn="auto" latinLnBrk="0" hangingPunct="1">
              <a:lnSpc>
                <a:spcPct val="130000"/>
              </a:lnSpc>
              <a:spcBef>
                <a:spcPts val="600"/>
              </a:spcBef>
              <a:spcAft>
                <a:spcPts val="0"/>
              </a:spcAft>
              <a:buClrTx/>
              <a:buSzTx/>
              <a:buFontTx/>
              <a:buNone/>
              <a:defRPr/>
            </a:pPr>
            <a:r>
              <a:rPr kumimoji="0" lang="zh-CN" altLang="en-US" sz="32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 微信扫描小程序码，使用微软移动办公黑科技 </a:t>
            </a:r>
            <a:endParaRPr kumimoji="0" lang="en-US" sz="3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rotWithShape="1">
          <a:blip r:embed="rId2">
            <a:clrChange>
              <a:clrFrom>
                <a:srgbClr val="FFFFFF"/>
              </a:clrFrom>
              <a:clrTo>
                <a:srgbClr val="FFFFFF">
                  <a:alpha val="0"/>
                </a:srgbClr>
              </a:clrTo>
            </a:clrChange>
          </a:blip>
          <a:srcRect l="13924" t="13924" r="13924" b="13924"/>
          <a:stretch>
            <a:fillRect/>
          </a:stretch>
        </p:blipFill>
        <p:spPr>
          <a:xfrm>
            <a:off x="4705130" y="1673081"/>
            <a:ext cx="2743200" cy="2743200"/>
          </a:xfrm>
          <a:prstGeom prst="rect">
            <a:avLst/>
          </a:prstGeom>
        </p:spPr>
      </p:pic>
      <p:pic>
        <p:nvPicPr>
          <p:cNvPr id="15" name="图片 14"/>
          <p:cNvPicPr>
            <a:picLocks noChangeAspect="1"/>
          </p:cNvPicPr>
          <p:nvPr userDrawn="1"/>
        </p:nvPicPr>
        <p:blipFill rotWithShape="1">
          <a:blip r:embed="rId3">
            <a:clrChange>
              <a:clrFrom>
                <a:srgbClr val="FFFFFF"/>
              </a:clrFrom>
              <a:clrTo>
                <a:srgbClr val="FFFFFF">
                  <a:alpha val="0"/>
                </a:srgbClr>
              </a:clrTo>
            </a:clrChange>
          </a:blip>
          <a:srcRect l="14439" r="14439"/>
          <a:stretch>
            <a:fillRect/>
          </a:stretch>
        </p:blipFill>
        <p:spPr>
          <a:xfrm>
            <a:off x="8519321" y="1673081"/>
            <a:ext cx="2743200" cy="2743200"/>
          </a:xfrm>
          <a:prstGeom prst="rect">
            <a:avLst/>
          </a:prstGeom>
        </p:spPr>
      </p:pic>
      <p:pic>
        <p:nvPicPr>
          <p:cNvPr id="16" name="图片 15"/>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p:cNvSpPr txBox="1"/>
          <p:nvPr userDrawn="1"/>
        </p:nvSpPr>
        <p:spPr>
          <a:xfrm>
            <a:off x="987447" y="5138740"/>
            <a:ext cx="2730235"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在微信访问</a:t>
            </a:r>
            <a:r>
              <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OneDrive</a:t>
            </a:r>
            <a:endPar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a:t>
            </a:r>
            <a:r>
              <a:rPr kumimoji="0" lang="en-US" altLang="zh-CN"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Office</a:t>
            </a: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文档 」</a:t>
            </a:r>
            <a:endParaRPr kumimoji="0" lang="en-US" sz="20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让你的文档会说话</a:t>
            </a:r>
            <a:endPar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微软听听文档 」</a:t>
            </a:r>
            <a:endPar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你的文档创作小助手</a:t>
            </a:r>
            <a:endPar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微软小蜜 」</a:t>
            </a:r>
            <a:endPar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25400"/>
            <a:ext cx="12192000" cy="6858000"/>
          </a:xfrm>
          <a:prstGeom prst="rect">
            <a:avLst/>
          </a:prstGeom>
          <a:solidFill>
            <a:schemeClr val="tx1">
              <a:alpha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908139" y="1301621"/>
            <a:ext cx="5656948" cy="4254757"/>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kumimoji="1" lang="zh-CN" altLang="en-US" sz="16000" b="1" dirty="0">
              <a:cs typeface="+mn-ea"/>
              <a:sym typeface="+mn-lt"/>
            </a:endParaRPr>
          </a:p>
        </p:txBody>
      </p:sp>
      <p:sp>
        <p:nvSpPr>
          <p:cNvPr id="40" name="文本占位符 18"/>
          <p:cNvSpPr>
            <a:spLocks noGrp="1"/>
          </p:cNvSpPr>
          <p:nvPr>
            <p:ph type="body" sz="quarter" idx="11" hasCustomPrompt="1"/>
          </p:nvPr>
        </p:nvSpPr>
        <p:spPr>
          <a:xfrm>
            <a:off x="7523041" y="2247250"/>
            <a:ext cx="3712215" cy="1892826"/>
          </a:xfrm>
          <a:prstGeom prst="rect">
            <a:avLst/>
          </a:prstGeom>
        </p:spPr>
        <p:txBody>
          <a:bodyPr wrap="square">
            <a:spAutoFit/>
          </a:bodyPr>
          <a:lstStyle>
            <a:lvl1pPr marL="0" indent="0" algn="ctr">
              <a:spcBef>
                <a:spcPts val="0"/>
              </a:spcBef>
              <a:buNone/>
              <a:defRPr sz="11700">
                <a:solidFill>
                  <a:schemeClr val="bg1"/>
                </a:solidFill>
              </a:defRPr>
            </a:lvl1pPr>
          </a:lstStyle>
          <a:p>
            <a:pPr lvl="0"/>
            <a:r>
              <a:rPr lang="zh-CN" altLang="en-US" dirty="0"/>
              <a:t>目录</a:t>
            </a:r>
            <a:endParaRPr lang="zh-CN" altLang="en-US" dirty="0"/>
          </a:p>
        </p:txBody>
      </p:sp>
      <p:sp>
        <p:nvSpPr>
          <p:cNvPr id="41" name="文本占位符 18"/>
          <p:cNvSpPr>
            <a:spLocks noGrp="1"/>
          </p:cNvSpPr>
          <p:nvPr>
            <p:ph type="body" sz="quarter" idx="12" hasCustomPrompt="1"/>
          </p:nvPr>
        </p:nvSpPr>
        <p:spPr>
          <a:xfrm>
            <a:off x="7523042" y="4025250"/>
            <a:ext cx="3712215" cy="738664"/>
          </a:xfrm>
          <a:prstGeom prst="rect">
            <a:avLst/>
          </a:prstGeom>
        </p:spPr>
        <p:txBody>
          <a:bodyPr wrap="square">
            <a:spAutoFit/>
          </a:bodyPr>
          <a:lstStyle>
            <a:lvl1pPr marL="0" indent="0" algn="ctr">
              <a:spcBef>
                <a:spcPts val="0"/>
              </a:spcBef>
              <a:buNone/>
              <a:defRPr sz="4200">
                <a:solidFill>
                  <a:schemeClr val="bg1"/>
                </a:solidFill>
              </a:defRPr>
            </a:lvl1pPr>
          </a:lstStyle>
          <a:p>
            <a:pPr lvl="0"/>
            <a:r>
              <a:rPr lang="en-US" altLang="zh-CN" dirty="0"/>
              <a:t>CONTENTS</a:t>
            </a:r>
            <a:endParaRPr lang="en-US" altLang="zh-CN" dirty="0"/>
          </a:p>
        </p:txBody>
      </p:sp>
      <p:sp>
        <p:nvSpPr>
          <p:cNvPr id="42" name="文本占位符 18"/>
          <p:cNvSpPr>
            <a:spLocks noGrp="1"/>
          </p:cNvSpPr>
          <p:nvPr>
            <p:ph type="body" sz="quarter" idx="10" hasCustomPrompt="1"/>
          </p:nvPr>
        </p:nvSpPr>
        <p:spPr>
          <a:xfrm>
            <a:off x="1239491" y="1955714"/>
            <a:ext cx="1249710" cy="830997"/>
          </a:xfrm>
          <a:prstGeom prst="rect">
            <a:avLst/>
          </a:prstGeom>
        </p:spPr>
        <p:txBody>
          <a:bodyPr wrap="square">
            <a:spAutoFit/>
          </a:bodyPr>
          <a:lstStyle>
            <a:lvl1pPr marL="0" indent="0">
              <a:spcBef>
                <a:spcPts val="0"/>
              </a:spcBef>
              <a:buNone/>
              <a:defRPr sz="4800">
                <a:solidFill>
                  <a:schemeClr val="bg1"/>
                </a:solidFill>
              </a:defRPr>
            </a:lvl1pPr>
          </a:lstStyle>
          <a:p>
            <a:pPr lvl="0"/>
            <a:r>
              <a:rPr lang="en-US" altLang="zh-CN" dirty="0"/>
              <a:t>01</a:t>
            </a:r>
            <a:endParaRPr lang="en-US" altLang="zh-CN" dirty="0"/>
          </a:p>
        </p:txBody>
      </p:sp>
      <p:sp>
        <p:nvSpPr>
          <p:cNvPr id="43" name="文本占位符 18"/>
          <p:cNvSpPr>
            <a:spLocks noGrp="1"/>
          </p:cNvSpPr>
          <p:nvPr>
            <p:ph type="body" sz="quarter" idx="13" hasCustomPrompt="1"/>
          </p:nvPr>
        </p:nvSpPr>
        <p:spPr>
          <a:xfrm>
            <a:off x="2149113" y="2163463"/>
            <a:ext cx="4103792" cy="415498"/>
          </a:xfrm>
          <a:prstGeom prst="rect">
            <a:avLst/>
          </a:prstGeom>
        </p:spPr>
        <p:txBody>
          <a:bodyPr wrap="square">
            <a:spAutoFit/>
          </a:bodyPr>
          <a:lstStyle>
            <a:lvl1pPr marL="0" indent="0">
              <a:spcBef>
                <a:spcPts val="0"/>
              </a:spcBef>
              <a:buNone/>
              <a:defRPr sz="2100">
                <a:solidFill>
                  <a:schemeClr val="bg1"/>
                </a:solidFill>
              </a:defRPr>
            </a:lvl1pPr>
          </a:lstStyle>
          <a:p>
            <a:pPr lvl="0"/>
            <a:r>
              <a:rPr lang="en-US" altLang="zh-CN" dirty="0"/>
              <a:t>PART ONE </a:t>
            </a:r>
            <a:r>
              <a:rPr lang="zh-CN" altLang="en-US" dirty="0"/>
              <a:t>市场分析</a:t>
            </a:r>
            <a:endParaRPr lang="zh-CN" altLang="en-US" dirty="0"/>
          </a:p>
        </p:txBody>
      </p:sp>
      <p:sp>
        <p:nvSpPr>
          <p:cNvPr id="44" name="文本占位符 18"/>
          <p:cNvSpPr>
            <a:spLocks noGrp="1"/>
          </p:cNvSpPr>
          <p:nvPr>
            <p:ph type="body" sz="quarter" idx="14" hasCustomPrompt="1"/>
          </p:nvPr>
        </p:nvSpPr>
        <p:spPr>
          <a:xfrm>
            <a:off x="1239491" y="2988102"/>
            <a:ext cx="1249710" cy="830997"/>
          </a:xfrm>
          <a:prstGeom prst="rect">
            <a:avLst/>
          </a:prstGeom>
        </p:spPr>
        <p:txBody>
          <a:bodyPr wrap="square">
            <a:spAutoFit/>
          </a:bodyPr>
          <a:lstStyle>
            <a:lvl1pPr marL="0" indent="0">
              <a:spcBef>
                <a:spcPts val="0"/>
              </a:spcBef>
              <a:buNone/>
              <a:defRPr sz="4800">
                <a:solidFill>
                  <a:schemeClr val="bg1"/>
                </a:solidFill>
              </a:defRPr>
            </a:lvl1pPr>
          </a:lstStyle>
          <a:p>
            <a:pPr lvl="0"/>
            <a:r>
              <a:rPr lang="en-US" altLang="zh-CN" dirty="0"/>
              <a:t>01</a:t>
            </a:r>
            <a:endParaRPr lang="en-US" altLang="zh-CN" dirty="0"/>
          </a:p>
        </p:txBody>
      </p:sp>
      <p:sp>
        <p:nvSpPr>
          <p:cNvPr id="45" name="文本占位符 18"/>
          <p:cNvSpPr>
            <a:spLocks noGrp="1"/>
          </p:cNvSpPr>
          <p:nvPr>
            <p:ph type="body" sz="quarter" idx="15" hasCustomPrompt="1"/>
          </p:nvPr>
        </p:nvSpPr>
        <p:spPr>
          <a:xfrm>
            <a:off x="2149113" y="3195851"/>
            <a:ext cx="4103792" cy="415498"/>
          </a:xfrm>
          <a:prstGeom prst="rect">
            <a:avLst/>
          </a:prstGeom>
        </p:spPr>
        <p:txBody>
          <a:bodyPr wrap="square">
            <a:spAutoFit/>
          </a:bodyPr>
          <a:lstStyle>
            <a:lvl1pPr marL="0" indent="0">
              <a:spcBef>
                <a:spcPts val="0"/>
              </a:spcBef>
              <a:buNone/>
              <a:defRPr sz="2100">
                <a:solidFill>
                  <a:schemeClr val="bg1"/>
                </a:solidFill>
              </a:defRPr>
            </a:lvl1pPr>
          </a:lstStyle>
          <a:p>
            <a:pPr lvl="0"/>
            <a:r>
              <a:rPr lang="en-US" altLang="zh-CN" dirty="0"/>
              <a:t>PART ONE </a:t>
            </a:r>
            <a:r>
              <a:rPr lang="zh-CN" altLang="en-US" dirty="0"/>
              <a:t>市场分析</a:t>
            </a:r>
            <a:endParaRPr lang="zh-CN" altLang="en-US" dirty="0"/>
          </a:p>
        </p:txBody>
      </p:sp>
      <p:sp>
        <p:nvSpPr>
          <p:cNvPr id="46" name="文本占位符 18"/>
          <p:cNvSpPr>
            <a:spLocks noGrp="1"/>
          </p:cNvSpPr>
          <p:nvPr>
            <p:ph type="body" sz="quarter" idx="16" hasCustomPrompt="1"/>
          </p:nvPr>
        </p:nvSpPr>
        <p:spPr>
          <a:xfrm>
            <a:off x="1239491" y="4026848"/>
            <a:ext cx="1249710" cy="830997"/>
          </a:xfrm>
          <a:prstGeom prst="rect">
            <a:avLst/>
          </a:prstGeom>
        </p:spPr>
        <p:txBody>
          <a:bodyPr wrap="square">
            <a:spAutoFit/>
          </a:bodyPr>
          <a:lstStyle>
            <a:lvl1pPr marL="0" indent="0">
              <a:spcBef>
                <a:spcPts val="0"/>
              </a:spcBef>
              <a:buNone/>
              <a:defRPr sz="4800">
                <a:solidFill>
                  <a:schemeClr val="bg1"/>
                </a:solidFill>
              </a:defRPr>
            </a:lvl1pPr>
          </a:lstStyle>
          <a:p>
            <a:pPr lvl="0"/>
            <a:r>
              <a:rPr lang="en-US" altLang="zh-CN" dirty="0"/>
              <a:t>01</a:t>
            </a:r>
            <a:endParaRPr lang="en-US" altLang="zh-CN" dirty="0"/>
          </a:p>
        </p:txBody>
      </p:sp>
      <p:sp>
        <p:nvSpPr>
          <p:cNvPr id="47" name="文本占位符 18"/>
          <p:cNvSpPr>
            <a:spLocks noGrp="1"/>
          </p:cNvSpPr>
          <p:nvPr>
            <p:ph type="body" sz="quarter" idx="17" hasCustomPrompt="1"/>
          </p:nvPr>
        </p:nvSpPr>
        <p:spPr>
          <a:xfrm>
            <a:off x="2149113" y="4234597"/>
            <a:ext cx="4103792" cy="415498"/>
          </a:xfrm>
          <a:prstGeom prst="rect">
            <a:avLst/>
          </a:prstGeom>
        </p:spPr>
        <p:txBody>
          <a:bodyPr wrap="square">
            <a:spAutoFit/>
          </a:bodyPr>
          <a:lstStyle>
            <a:lvl1pPr marL="0" indent="0">
              <a:spcBef>
                <a:spcPts val="0"/>
              </a:spcBef>
              <a:buNone/>
              <a:defRPr sz="2100">
                <a:solidFill>
                  <a:schemeClr val="bg1"/>
                </a:solidFill>
              </a:defRPr>
            </a:lvl1pPr>
          </a:lstStyle>
          <a:p>
            <a:pPr lvl="0"/>
            <a:r>
              <a:rPr lang="en-US" altLang="zh-CN" dirty="0"/>
              <a:t>PART ONE </a:t>
            </a:r>
            <a:r>
              <a:rPr lang="zh-CN" altLang="en-US" dirty="0"/>
              <a:t>市场分析</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1"/>
            <a:ext cx="12192000" cy="6858000"/>
          </a:xfrm>
          <a:prstGeom prst="rect">
            <a:avLst/>
          </a:prstGeom>
          <a:solidFill>
            <a:schemeClr val="tx1">
              <a:alpha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22" name="矩形 21"/>
          <p:cNvSpPr/>
          <p:nvPr userDrawn="1"/>
        </p:nvSpPr>
        <p:spPr>
          <a:xfrm>
            <a:off x="908139" y="1301621"/>
            <a:ext cx="5656948" cy="4254757"/>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kumimoji="1" lang="zh-CN" altLang="en-US" sz="16000" b="1" dirty="0">
              <a:cs typeface="+mn-ea"/>
              <a:sym typeface="+mn-lt"/>
            </a:endParaRPr>
          </a:p>
        </p:txBody>
      </p:sp>
      <p:sp>
        <p:nvSpPr>
          <p:cNvPr id="40" name="文本占位符 18"/>
          <p:cNvSpPr>
            <a:spLocks noGrp="1"/>
          </p:cNvSpPr>
          <p:nvPr>
            <p:ph type="body" sz="quarter" idx="11" hasCustomPrompt="1"/>
          </p:nvPr>
        </p:nvSpPr>
        <p:spPr>
          <a:xfrm>
            <a:off x="7523041" y="2247250"/>
            <a:ext cx="3712215" cy="1892826"/>
          </a:xfrm>
          <a:prstGeom prst="rect">
            <a:avLst/>
          </a:prstGeom>
        </p:spPr>
        <p:txBody>
          <a:bodyPr wrap="square">
            <a:spAutoFit/>
          </a:bodyPr>
          <a:lstStyle>
            <a:lvl1pPr marL="0" indent="0" algn="ctr">
              <a:spcBef>
                <a:spcPts val="0"/>
              </a:spcBef>
              <a:buNone/>
              <a:defRPr sz="11700">
                <a:solidFill>
                  <a:schemeClr val="bg1"/>
                </a:solidFill>
              </a:defRPr>
            </a:lvl1pPr>
          </a:lstStyle>
          <a:p>
            <a:pPr lvl="0"/>
            <a:r>
              <a:rPr lang="zh-CN" altLang="en-US" dirty="0"/>
              <a:t>目录</a:t>
            </a:r>
            <a:endParaRPr lang="zh-CN" altLang="en-US" dirty="0"/>
          </a:p>
        </p:txBody>
      </p:sp>
      <p:sp>
        <p:nvSpPr>
          <p:cNvPr id="41" name="文本占位符 18"/>
          <p:cNvSpPr>
            <a:spLocks noGrp="1"/>
          </p:cNvSpPr>
          <p:nvPr>
            <p:ph type="body" sz="quarter" idx="12" hasCustomPrompt="1"/>
          </p:nvPr>
        </p:nvSpPr>
        <p:spPr>
          <a:xfrm>
            <a:off x="7523042" y="4025250"/>
            <a:ext cx="3712215" cy="738664"/>
          </a:xfrm>
          <a:prstGeom prst="rect">
            <a:avLst/>
          </a:prstGeom>
        </p:spPr>
        <p:txBody>
          <a:bodyPr wrap="square">
            <a:spAutoFit/>
          </a:bodyPr>
          <a:lstStyle>
            <a:lvl1pPr marL="0" indent="0" algn="ctr">
              <a:spcBef>
                <a:spcPts val="0"/>
              </a:spcBef>
              <a:buNone/>
              <a:defRPr sz="4200">
                <a:solidFill>
                  <a:schemeClr val="bg1"/>
                </a:solidFill>
              </a:defRPr>
            </a:lvl1pPr>
          </a:lstStyle>
          <a:p>
            <a:pPr lvl="0"/>
            <a:r>
              <a:rPr lang="en-US" altLang="zh-CN" dirty="0"/>
              <a:t>CONTENTS</a:t>
            </a:r>
            <a:endParaRPr lang="en-US" altLang="zh-CN" dirty="0"/>
          </a:p>
        </p:txBody>
      </p:sp>
      <p:sp>
        <p:nvSpPr>
          <p:cNvPr id="42" name="文本占位符 18"/>
          <p:cNvSpPr>
            <a:spLocks noGrp="1"/>
          </p:cNvSpPr>
          <p:nvPr>
            <p:ph type="body" sz="quarter" idx="10" hasCustomPrompt="1"/>
          </p:nvPr>
        </p:nvSpPr>
        <p:spPr>
          <a:xfrm>
            <a:off x="1239491" y="1464015"/>
            <a:ext cx="1249710" cy="830997"/>
          </a:xfrm>
          <a:prstGeom prst="rect">
            <a:avLst/>
          </a:prstGeom>
        </p:spPr>
        <p:txBody>
          <a:bodyPr wrap="square">
            <a:spAutoFit/>
          </a:bodyPr>
          <a:lstStyle>
            <a:lvl1pPr marL="0" indent="0">
              <a:spcBef>
                <a:spcPts val="0"/>
              </a:spcBef>
              <a:buNone/>
              <a:defRPr sz="4800">
                <a:solidFill>
                  <a:schemeClr val="bg1"/>
                </a:solidFill>
              </a:defRPr>
            </a:lvl1pPr>
          </a:lstStyle>
          <a:p>
            <a:pPr lvl="0"/>
            <a:r>
              <a:rPr lang="en-US" altLang="zh-CN" dirty="0"/>
              <a:t>01</a:t>
            </a:r>
            <a:endParaRPr lang="en-US" altLang="zh-CN" dirty="0"/>
          </a:p>
        </p:txBody>
      </p:sp>
      <p:sp>
        <p:nvSpPr>
          <p:cNvPr id="43" name="文本占位符 18"/>
          <p:cNvSpPr>
            <a:spLocks noGrp="1"/>
          </p:cNvSpPr>
          <p:nvPr>
            <p:ph type="body" sz="quarter" idx="13" hasCustomPrompt="1"/>
          </p:nvPr>
        </p:nvSpPr>
        <p:spPr>
          <a:xfrm>
            <a:off x="2149113" y="1671764"/>
            <a:ext cx="4103792" cy="415498"/>
          </a:xfrm>
          <a:prstGeom prst="rect">
            <a:avLst/>
          </a:prstGeom>
        </p:spPr>
        <p:txBody>
          <a:bodyPr wrap="square">
            <a:spAutoFit/>
          </a:bodyPr>
          <a:lstStyle>
            <a:lvl1pPr marL="0" indent="0">
              <a:spcBef>
                <a:spcPts val="0"/>
              </a:spcBef>
              <a:buNone/>
              <a:defRPr sz="2100">
                <a:solidFill>
                  <a:schemeClr val="bg1"/>
                </a:solidFill>
              </a:defRPr>
            </a:lvl1pPr>
          </a:lstStyle>
          <a:p>
            <a:pPr lvl="0"/>
            <a:r>
              <a:rPr lang="en-US" altLang="zh-CN" dirty="0"/>
              <a:t>PART ONE </a:t>
            </a:r>
            <a:r>
              <a:rPr lang="zh-CN" altLang="en-US" dirty="0"/>
              <a:t>市场分析</a:t>
            </a:r>
            <a:endParaRPr lang="zh-CN" altLang="en-US" dirty="0"/>
          </a:p>
        </p:txBody>
      </p:sp>
      <p:sp>
        <p:nvSpPr>
          <p:cNvPr id="44" name="文本占位符 18"/>
          <p:cNvSpPr>
            <a:spLocks noGrp="1"/>
          </p:cNvSpPr>
          <p:nvPr>
            <p:ph type="body" sz="quarter" idx="14" hasCustomPrompt="1"/>
          </p:nvPr>
        </p:nvSpPr>
        <p:spPr>
          <a:xfrm>
            <a:off x="1239491" y="2496403"/>
            <a:ext cx="1249710" cy="830997"/>
          </a:xfrm>
          <a:prstGeom prst="rect">
            <a:avLst/>
          </a:prstGeom>
        </p:spPr>
        <p:txBody>
          <a:bodyPr wrap="square">
            <a:spAutoFit/>
          </a:bodyPr>
          <a:lstStyle>
            <a:lvl1pPr marL="0" indent="0">
              <a:spcBef>
                <a:spcPts val="0"/>
              </a:spcBef>
              <a:buNone/>
              <a:defRPr sz="4800">
                <a:solidFill>
                  <a:schemeClr val="bg1"/>
                </a:solidFill>
              </a:defRPr>
            </a:lvl1pPr>
          </a:lstStyle>
          <a:p>
            <a:pPr lvl="0"/>
            <a:r>
              <a:rPr lang="en-US" altLang="zh-CN" dirty="0"/>
              <a:t>01</a:t>
            </a:r>
            <a:endParaRPr lang="en-US" altLang="zh-CN" dirty="0"/>
          </a:p>
        </p:txBody>
      </p:sp>
      <p:sp>
        <p:nvSpPr>
          <p:cNvPr id="45" name="文本占位符 18"/>
          <p:cNvSpPr>
            <a:spLocks noGrp="1"/>
          </p:cNvSpPr>
          <p:nvPr>
            <p:ph type="body" sz="quarter" idx="15" hasCustomPrompt="1"/>
          </p:nvPr>
        </p:nvSpPr>
        <p:spPr>
          <a:xfrm>
            <a:off x="2149113" y="2704152"/>
            <a:ext cx="4103792" cy="415498"/>
          </a:xfrm>
          <a:prstGeom prst="rect">
            <a:avLst/>
          </a:prstGeom>
        </p:spPr>
        <p:txBody>
          <a:bodyPr wrap="square">
            <a:spAutoFit/>
          </a:bodyPr>
          <a:lstStyle>
            <a:lvl1pPr marL="0" indent="0">
              <a:spcBef>
                <a:spcPts val="0"/>
              </a:spcBef>
              <a:buNone/>
              <a:defRPr sz="2100">
                <a:solidFill>
                  <a:schemeClr val="bg1"/>
                </a:solidFill>
              </a:defRPr>
            </a:lvl1pPr>
          </a:lstStyle>
          <a:p>
            <a:pPr lvl="0"/>
            <a:r>
              <a:rPr lang="en-US" altLang="zh-CN" dirty="0"/>
              <a:t>PART ONE </a:t>
            </a:r>
            <a:r>
              <a:rPr lang="zh-CN" altLang="en-US" dirty="0"/>
              <a:t>市场分析</a:t>
            </a:r>
            <a:endParaRPr lang="zh-CN" altLang="en-US" dirty="0"/>
          </a:p>
        </p:txBody>
      </p:sp>
      <p:sp>
        <p:nvSpPr>
          <p:cNvPr id="46" name="文本占位符 18"/>
          <p:cNvSpPr>
            <a:spLocks noGrp="1"/>
          </p:cNvSpPr>
          <p:nvPr>
            <p:ph type="body" sz="quarter" idx="16" hasCustomPrompt="1"/>
          </p:nvPr>
        </p:nvSpPr>
        <p:spPr>
          <a:xfrm>
            <a:off x="1239491" y="3535149"/>
            <a:ext cx="1249710" cy="830997"/>
          </a:xfrm>
          <a:prstGeom prst="rect">
            <a:avLst/>
          </a:prstGeom>
        </p:spPr>
        <p:txBody>
          <a:bodyPr wrap="square">
            <a:spAutoFit/>
          </a:bodyPr>
          <a:lstStyle>
            <a:lvl1pPr marL="0" indent="0">
              <a:spcBef>
                <a:spcPts val="0"/>
              </a:spcBef>
              <a:buNone/>
              <a:defRPr sz="4800">
                <a:solidFill>
                  <a:schemeClr val="bg1"/>
                </a:solidFill>
              </a:defRPr>
            </a:lvl1pPr>
          </a:lstStyle>
          <a:p>
            <a:pPr lvl="0"/>
            <a:r>
              <a:rPr lang="en-US" altLang="zh-CN" dirty="0"/>
              <a:t>01</a:t>
            </a:r>
            <a:endParaRPr lang="en-US" altLang="zh-CN" dirty="0"/>
          </a:p>
        </p:txBody>
      </p:sp>
      <p:sp>
        <p:nvSpPr>
          <p:cNvPr id="47" name="文本占位符 18"/>
          <p:cNvSpPr>
            <a:spLocks noGrp="1"/>
          </p:cNvSpPr>
          <p:nvPr>
            <p:ph type="body" sz="quarter" idx="17" hasCustomPrompt="1"/>
          </p:nvPr>
        </p:nvSpPr>
        <p:spPr>
          <a:xfrm>
            <a:off x="2149113" y="3742898"/>
            <a:ext cx="4103792" cy="415498"/>
          </a:xfrm>
          <a:prstGeom prst="rect">
            <a:avLst/>
          </a:prstGeom>
        </p:spPr>
        <p:txBody>
          <a:bodyPr wrap="square">
            <a:spAutoFit/>
          </a:bodyPr>
          <a:lstStyle>
            <a:lvl1pPr marL="0" indent="0">
              <a:spcBef>
                <a:spcPts val="0"/>
              </a:spcBef>
              <a:buNone/>
              <a:defRPr sz="2100">
                <a:solidFill>
                  <a:schemeClr val="bg1"/>
                </a:solidFill>
              </a:defRPr>
            </a:lvl1pPr>
          </a:lstStyle>
          <a:p>
            <a:pPr lvl="0"/>
            <a:r>
              <a:rPr lang="en-US" altLang="zh-CN" dirty="0"/>
              <a:t>PART ONE </a:t>
            </a:r>
            <a:r>
              <a:rPr lang="zh-CN" altLang="en-US" dirty="0"/>
              <a:t>市场分析</a:t>
            </a:r>
            <a:endParaRPr lang="zh-CN" altLang="en-US" dirty="0"/>
          </a:p>
        </p:txBody>
      </p:sp>
      <p:sp>
        <p:nvSpPr>
          <p:cNvPr id="48" name="文本占位符 18"/>
          <p:cNvSpPr>
            <a:spLocks noGrp="1"/>
          </p:cNvSpPr>
          <p:nvPr>
            <p:ph type="body" sz="quarter" idx="18" hasCustomPrompt="1"/>
          </p:nvPr>
        </p:nvSpPr>
        <p:spPr>
          <a:xfrm>
            <a:off x="1239491" y="4573894"/>
            <a:ext cx="1249710" cy="830997"/>
          </a:xfrm>
          <a:prstGeom prst="rect">
            <a:avLst/>
          </a:prstGeom>
        </p:spPr>
        <p:txBody>
          <a:bodyPr wrap="square">
            <a:spAutoFit/>
          </a:bodyPr>
          <a:lstStyle>
            <a:lvl1pPr marL="0" indent="0">
              <a:spcBef>
                <a:spcPts val="0"/>
              </a:spcBef>
              <a:buNone/>
              <a:defRPr sz="4800">
                <a:solidFill>
                  <a:schemeClr val="bg1"/>
                </a:solidFill>
              </a:defRPr>
            </a:lvl1pPr>
          </a:lstStyle>
          <a:p>
            <a:pPr lvl="0"/>
            <a:r>
              <a:rPr lang="en-US" altLang="zh-CN" dirty="0"/>
              <a:t>01</a:t>
            </a:r>
            <a:endParaRPr lang="en-US" altLang="zh-CN" dirty="0"/>
          </a:p>
        </p:txBody>
      </p:sp>
      <p:sp>
        <p:nvSpPr>
          <p:cNvPr id="49" name="文本占位符 18"/>
          <p:cNvSpPr>
            <a:spLocks noGrp="1"/>
          </p:cNvSpPr>
          <p:nvPr>
            <p:ph type="body" sz="quarter" idx="19" hasCustomPrompt="1"/>
          </p:nvPr>
        </p:nvSpPr>
        <p:spPr>
          <a:xfrm>
            <a:off x="2149113" y="4781643"/>
            <a:ext cx="4103792" cy="415498"/>
          </a:xfrm>
          <a:prstGeom prst="rect">
            <a:avLst/>
          </a:prstGeom>
        </p:spPr>
        <p:txBody>
          <a:bodyPr wrap="square">
            <a:spAutoFit/>
          </a:bodyPr>
          <a:lstStyle>
            <a:lvl1pPr marL="0" indent="0">
              <a:spcBef>
                <a:spcPts val="0"/>
              </a:spcBef>
              <a:buNone/>
              <a:defRPr sz="2100">
                <a:solidFill>
                  <a:schemeClr val="bg1"/>
                </a:solidFill>
              </a:defRPr>
            </a:lvl1pPr>
          </a:lstStyle>
          <a:p>
            <a:pPr lvl="0"/>
            <a:r>
              <a:rPr lang="en-US" altLang="zh-CN" dirty="0"/>
              <a:t>PART ONE </a:t>
            </a:r>
            <a:r>
              <a:rPr lang="zh-CN" altLang="en-US" dirty="0"/>
              <a:t>市场分析</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chemeClr val="tx1">
              <a:alpha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908139" y="774699"/>
            <a:ext cx="5656948" cy="5308602"/>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kumimoji="1" lang="zh-CN" altLang="en-US" sz="16000" b="1" dirty="0">
              <a:cs typeface="+mn-ea"/>
              <a:sym typeface="+mn-lt"/>
            </a:endParaRPr>
          </a:p>
        </p:txBody>
      </p:sp>
      <p:sp>
        <p:nvSpPr>
          <p:cNvPr id="40" name="文本占位符 18"/>
          <p:cNvSpPr>
            <a:spLocks noGrp="1"/>
          </p:cNvSpPr>
          <p:nvPr>
            <p:ph type="body" sz="quarter" idx="11" hasCustomPrompt="1"/>
          </p:nvPr>
        </p:nvSpPr>
        <p:spPr>
          <a:xfrm>
            <a:off x="7523041" y="2247250"/>
            <a:ext cx="3712215" cy="1892826"/>
          </a:xfrm>
          <a:prstGeom prst="rect">
            <a:avLst/>
          </a:prstGeom>
        </p:spPr>
        <p:txBody>
          <a:bodyPr wrap="square">
            <a:spAutoFit/>
          </a:bodyPr>
          <a:lstStyle>
            <a:lvl1pPr marL="0" indent="0" algn="ctr">
              <a:spcBef>
                <a:spcPts val="0"/>
              </a:spcBef>
              <a:buNone/>
              <a:defRPr sz="11700">
                <a:solidFill>
                  <a:schemeClr val="bg1"/>
                </a:solidFill>
              </a:defRPr>
            </a:lvl1pPr>
          </a:lstStyle>
          <a:p>
            <a:pPr lvl="0"/>
            <a:r>
              <a:rPr lang="zh-CN" altLang="en-US" dirty="0"/>
              <a:t>目录</a:t>
            </a:r>
            <a:endParaRPr lang="zh-CN" altLang="en-US" dirty="0"/>
          </a:p>
        </p:txBody>
      </p:sp>
      <p:sp>
        <p:nvSpPr>
          <p:cNvPr id="41" name="文本占位符 18"/>
          <p:cNvSpPr>
            <a:spLocks noGrp="1"/>
          </p:cNvSpPr>
          <p:nvPr>
            <p:ph type="body" sz="quarter" idx="12" hasCustomPrompt="1"/>
          </p:nvPr>
        </p:nvSpPr>
        <p:spPr>
          <a:xfrm>
            <a:off x="7523042" y="4025250"/>
            <a:ext cx="3712215" cy="738664"/>
          </a:xfrm>
          <a:prstGeom prst="rect">
            <a:avLst/>
          </a:prstGeom>
        </p:spPr>
        <p:txBody>
          <a:bodyPr wrap="square">
            <a:spAutoFit/>
          </a:bodyPr>
          <a:lstStyle>
            <a:lvl1pPr marL="0" indent="0" algn="ctr">
              <a:spcBef>
                <a:spcPts val="0"/>
              </a:spcBef>
              <a:buNone/>
              <a:defRPr sz="4200">
                <a:solidFill>
                  <a:schemeClr val="bg1"/>
                </a:solidFill>
              </a:defRPr>
            </a:lvl1pPr>
          </a:lstStyle>
          <a:p>
            <a:pPr lvl="0"/>
            <a:r>
              <a:rPr lang="en-US" altLang="zh-CN" dirty="0"/>
              <a:t>CONTENTS</a:t>
            </a:r>
            <a:endParaRPr lang="en-US" altLang="zh-CN" dirty="0"/>
          </a:p>
        </p:txBody>
      </p:sp>
      <p:sp>
        <p:nvSpPr>
          <p:cNvPr id="42" name="文本占位符 18"/>
          <p:cNvSpPr>
            <a:spLocks noGrp="1"/>
          </p:cNvSpPr>
          <p:nvPr>
            <p:ph type="body" sz="quarter" idx="10" hasCustomPrompt="1"/>
          </p:nvPr>
        </p:nvSpPr>
        <p:spPr>
          <a:xfrm>
            <a:off x="1239491" y="949436"/>
            <a:ext cx="1249710" cy="830997"/>
          </a:xfrm>
          <a:prstGeom prst="rect">
            <a:avLst/>
          </a:prstGeom>
        </p:spPr>
        <p:txBody>
          <a:bodyPr wrap="square">
            <a:spAutoFit/>
          </a:bodyPr>
          <a:lstStyle>
            <a:lvl1pPr marL="0" indent="0">
              <a:spcBef>
                <a:spcPts val="0"/>
              </a:spcBef>
              <a:buNone/>
              <a:defRPr sz="4800">
                <a:solidFill>
                  <a:schemeClr val="bg1"/>
                </a:solidFill>
              </a:defRPr>
            </a:lvl1pPr>
          </a:lstStyle>
          <a:p>
            <a:pPr lvl="0"/>
            <a:r>
              <a:rPr lang="en-US" altLang="zh-CN" dirty="0"/>
              <a:t>01</a:t>
            </a:r>
            <a:endParaRPr lang="en-US" altLang="zh-CN" dirty="0"/>
          </a:p>
        </p:txBody>
      </p:sp>
      <p:sp>
        <p:nvSpPr>
          <p:cNvPr id="43" name="文本占位符 18"/>
          <p:cNvSpPr>
            <a:spLocks noGrp="1"/>
          </p:cNvSpPr>
          <p:nvPr>
            <p:ph type="body" sz="quarter" idx="13" hasCustomPrompt="1"/>
          </p:nvPr>
        </p:nvSpPr>
        <p:spPr>
          <a:xfrm>
            <a:off x="2149113" y="1157185"/>
            <a:ext cx="4103792" cy="415498"/>
          </a:xfrm>
          <a:prstGeom prst="rect">
            <a:avLst/>
          </a:prstGeom>
        </p:spPr>
        <p:txBody>
          <a:bodyPr wrap="square">
            <a:spAutoFit/>
          </a:bodyPr>
          <a:lstStyle>
            <a:lvl1pPr marL="0" indent="0">
              <a:spcBef>
                <a:spcPts val="0"/>
              </a:spcBef>
              <a:buNone/>
              <a:defRPr sz="2100">
                <a:solidFill>
                  <a:schemeClr val="bg1"/>
                </a:solidFill>
              </a:defRPr>
            </a:lvl1pPr>
          </a:lstStyle>
          <a:p>
            <a:pPr lvl="0"/>
            <a:r>
              <a:rPr lang="en-US" altLang="zh-CN" dirty="0"/>
              <a:t>PART ONE </a:t>
            </a:r>
            <a:r>
              <a:rPr lang="zh-CN" altLang="en-US" dirty="0"/>
              <a:t>市场分析</a:t>
            </a:r>
            <a:endParaRPr lang="zh-CN" altLang="en-US" dirty="0"/>
          </a:p>
        </p:txBody>
      </p:sp>
      <p:sp>
        <p:nvSpPr>
          <p:cNvPr id="44" name="文本占位符 18"/>
          <p:cNvSpPr>
            <a:spLocks noGrp="1"/>
          </p:cNvSpPr>
          <p:nvPr>
            <p:ph type="body" sz="quarter" idx="14" hasCustomPrompt="1"/>
          </p:nvPr>
        </p:nvSpPr>
        <p:spPr>
          <a:xfrm>
            <a:off x="1239491" y="1981824"/>
            <a:ext cx="1249710" cy="830997"/>
          </a:xfrm>
          <a:prstGeom prst="rect">
            <a:avLst/>
          </a:prstGeom>
        </p:spPr>
        <p:txBody>
          <a:bodyPr wrap="square">
            <a:spAutoFit/>
          </a:bodyPr>
          <a:lstStyle>
            <a:lvl1pPr marL="0" indent="0">
              <a:spcBef>
                <a:spcPts val="0"/>
              </a:spcBef>
              <a:buNone/>
              <a:defRPr sz="4800">
                <a:solidFill>
                  <a:schemeClr val="bg1"/>
                </a:solidFill>
              </a:defRPr>
            </a:lvl1pPr>
          </a:lstStyle>
          <a:p>
            <a:pPr lvl="0"/>
            <a:r>
              <a:rPr lang="en-US" altLang="zh-CN" dirty="0"/>
              <a:t>01</a:t>
            </a:r>
            <a:endParaRPr lang="en-US" altLang="zh-CN" dirty="0"/>
          </a:p>
        </p:txBody>
      </p:sp>
      <p:sp>
        <p:nvSpPr>
          <p:cNvPr id="45" name="文本占位符 18"/>
          <p:cNvSpPr>
            <a:spLocks noGrp="1"/>
          </p:cNvSpPr>
          <p:nvPr>
            <p:ph type="body" sz="quarter" idx="15" hasCustomPrompt="1"/>
          </p:nvPr>
        </p:nvSpPr>
        <p:spPr>
          <a:xfrm>
            <a:off x="2149113" y="2189573"/>
            <a:ext cx="4103792" cy="415498"/>
          </a:xfrm>
          <a:prstGeom prst="rect">
            <a:avLst/>
          </a:prstGeom>
        </p:spPr>
        <p:txBody>
          <a:bodyPr wrap="square">
            <a:spAutoFit/>
          </a:bodyPr>
          <a:lstStyle>
            <a:lvl1pPr marL="0" indent="0">
              <a:spcBef>
                <a:spcPts val="0"/>
              </a:spcBef>
              <a:buNone/>
              <a:defRPr sz="2100">
                <a:solidFill>
                  <a:schemeClr val="bg1"/>
                </a:solidFill>
              </a:defRPr>
            </a:lvl1pPr>
          </a:lstStyle>
          <a:p>
            <a:pPr lvl="0"/>
            <a:r>
              <a:rPr lang="en-US" altLang="zh-CN" dirty="0"/>
              <a:t>PART ONE </a:t>
            </a:r>
            <a:r>
              <a:rPr lang="zh-CN" altLang="en-US" dirty="0"/>
              <a:t>市场分析</a:t>
            </a:r>
            <a:endParaRPr lang="zh-CN" altLang="en-US" dirty="0"/>
          </a:p>
        </p:txBody>
      </p:sp>
      <p:sp>
        <p:nvSpPr>
          <p:cNvPr id="46" name="文本占位符 18"/>
          <p:cNvSpPr>
            <a:spLocks noGrp="1"/>
          </p:cNvSpPr>
          <p:nvPr>
            <p:ph type="body" sz="quarter" idx="16" hasCustomPrompt="1"/>
          </p:nvPr>
        </p:nvSpPr>
        <p:spPr>
          <a:xfrm>
            <a:off x="1239491" y="3020570"/>
            <a:ext cx="1249710" cy="830997"/>
          </a:xfrm>
          <a:prstGeom prst="rect">
            <a:avLst/>
          </a:prstGeom>
        </p:spPr>
        <p:txBody>
          <a:bodyPr wrap="square">
            <a:spAutoFit/>
          </a:bodyPr>
          <a:lstStyle>
            <a:lvl1pPr marL="0" indent="0">
              <a:spcBef>
                <a:spcPts val="0"/>
              </a:spcBef>
              <a:buNone/>
              <a:defRPr sz="4800">
                <a:solidFill>
                  <a:schemeClr val="bg1"/>
                </a:solidFill>
              </a:defRPr>
            </a:lvl1pPr>
          </a:lstStyle>
          <a:p>
            <a:pPr lvl="0"/>
            <a:r>
              <a:rPr lang="en-US" altLang="zh-CN" dirty="0"/>
              <a:t>01</a:t>
            </a:r>
            <a:endParaRPr lang="en-US" altLang="zh-CN" dirty="0"/>
          </a:p>
        </p:txBody>
      </p:sp>
      <p:sp>
        <p:nvSpPr>
          <p:cNvPr id="47" name="文本占位符 18"/>
          <p:cNvSpPr>
            <a:spLocks noGrp="1"/>
          </p:cNvSpPr>
          <p:nvPr>
            <p:ph type="body" sz="quarter" idx="17" hasCustomPrompt="1"/>
          </p:nvPr>
        </p:nvSpPr>
        <p:spPr>
          <a:xfrm>
            <a:off x="2149113" y="3228319"/>
            <a:ext cx="4103792" cy="415498"/>
          </a:xfrm>
          <a:prstGeom prst="rect">
            <a:avLst/>
          </a:prstGeom>
        </p:spPr>
        <p:txBody>
          <a:bodyPr wrap="square">
            <a:spAutoFit/>
          </a:bodyPr>
          <a:lstStyle>
            <a:lvl1pPr marL="0" indent="0">
              <a:spcBef>
                <a:spcPts val="0"/>
              </a:spcBef>
              <a:buNone/>
              <a:defRPr sz="2100">
                <a:solidFill>
                  <a:schemeClr val="bg1"/>
                </a:solidFill>
              </a:defRPr>
            </a:lvl1pPr>
          </a:lstStyle>
          <a:p>
            <a:pPr lvl="0"/>
            <a:r>
              <a:rPr lang="en-US" altLang="zh-CN" dirty="0"/>
              <a:t>PART ONE </a:t>
            </a:r>
            <a:r>
              <a:rPr lang="zh-CN" altLang="en-US" dirty="0"/>
              <a:t>市场分析</a:t>
            </a:r>
            <a:endParaRPr lang="zh-CN" altLang="en-US" dirty="0"/>
          </a:p>
        </p:txBody>
      </p:sp>
      <p:sp>
        <p:nvSpPr>
          <p:cNvPr id="48" name="文本占位符 18"/>
          <p:cNvSpPr>
            <a:spLocks noGrp="1"/>
          </p:cNvSpPr>
          <p:nvPr>
            <p:ph type="body" sz="quarter" idx="18" hasCustomPrompt="1"/>
          </p:nvPr>
        </p:nvSpPr>
        <p:spPr>
          <a:xfrm>
            <a:off x="1239491" y="4059315"/>
            <a:ext cx="1249710" cy="830997"/>
          </a:xfrm>
          <a:prstGeom prst="rect">
            <a:avLst/>
          </a:prstGeom>
        </p:spPr>
        <p:txBody>
          <a:bodyPr wrap="square">
            <a:spAutoFit/>
          </a:bodyPr>
          <a:lstStyle>
            <a:lvl1pPr marL="0" indent="0">
              <a:spcBef>
                <a:spcPts val="0"/>
              </a:spcBef>
              <a:buNone/>
              <a:defRPr sz="4800">
                <a:solidFill>
                  <a:schemeClr val="bg1"/>
                </a:solidFill>
              </a:defRPr>
            </a:lvl1pPr>
          </a:lstStyle>
          <a:p>
            <a:pPr lvl="0"/>
            <a:r>
              <a:rPr lang="en-US" altLang="zh-CN" dirty="0"/>
              <a:t>01</a:t>
            </a:r>
            <a:endParaRPr lang="en-US" altLang="zh-CN" dirty="0"/>
          </a:p>
        </p:txBody>
      </p:sp>
      <p:sp>
        <p:nvSpPr>
          <p:cNvPr id="49" name="文本占位符 18"/>
          <p:cNvSpPr>
            <a:spLocks noGrp="1"/>
          </p:cNvSpPr>
          <p:nvPr>
            <p:ph type="body" sz="quarter" idx="19" hasCustomPrompt="1"/>
          </p:nvPr>
        </p:nvSpPr>
        <p:spPr>
          <a:xfrm>
            <a:off x="2149113" y="4267064"/>
            <a:ext cx="4103792" cy="415498"/>
          </a:xfrm>
          <a:prstGeom prst="rect">
            <a:avLst/>
          </a:prstGeom>
        </p:spPr>
        <p:txBody>
          <a:bodyPr wrap="square">
            <a:spAutoFit/>
          </a:bodyPr>
          <a:lstStyle>
            <a:lvl1pPr marL="0" indent="0">
              <a:spcBef>
                <a:spcPts val="0"/>
              </a:spcBef>
              <a:buNone/>
              <a:defRPr sz="2100">
                <a:solidFill>
                  <a:schemeClr val="bg1"/>
                </a:solidFill>
              </a:defRPr>
            </a:lvl1pPr>
          </a:lstStyle>
          <a:p>
            <a:pPr lvl="0"/>
            <a:r>
              <a:rPr lang="en-US" altLang="zh-CN" dirty="0"/>
              <a:t>PART ONE </a:t>
            </a:r>
            <a:r>
              <a:rPr lang="zh-CN" altLang="en-US" dirty="0"/>
              <a:t>市场分析</a:t>
            </a:r>
            <a:endParaRPr lang="zh-CN" altLang="en-US" dirty="0"/>
          </a:p>
        </p:txBody>
      </p:sp>
      <p:sp>
        <p:nvSpPr>
          <p:cNvPr id="15" name="文本占位符 18"/>
          <p:cNvSpPr>
            <a:spLocks noGrp="1"/>
          </p:cNvSpPr>
          <p:nvPr>
            <p:ph type="body" sz="quarter" idx="20" hasCustomPrompt="1"/>
          </p:nvPr>
        </p:nvSpPr>
        <p:spPr>
          <a:xfrm>
            <a:off x="1239491" y="5067570"/>
            <a:ext cx="1249710" cy="830997"/>
          </a:xfrm>
          <a:prstGeom prst="rect">
            <a:avLst/>
          </a:prstGeom>
        </p:spPr>
        <p:txBody>
          <a:bodyPr wrap="square">
            <a:spAutoFit/>
          </a:bodyPr>
          <a:lstStyle>
            <a:lvl1pPr marL="0" indent="0">
              <a:spcBef>
                <a:spcPts val="0"/>
              </a:spcBef>
              <a:buNone/>
              <a:defRPr sz="4800">
                <a:solidFill>
                  <a:schemeClr val="bg1"/>
                </a:solidFill>
              </a:defRPr>
            </a:lvl1pPr>
          </a:lstStyle>
          <a:p>
            <a:pPr lvl="0"/>
            <a:r>
              <a:rPr lang="en-US" altLang="zh-CN" dirty="0"/>
              <a:t>01</a:t>
            </a:r>
            <a:endParaRPr lang="en-US" altLang="zh-CN" dirty="0"/>
          </a:p>
        </p:txBody>
      </p:sp>
      <p:sp>
        <p:nvSpPr>
          <p:cNvPr id="16" name="文本占位符 18"/>
          <p:cNvSpPr>
            <a:spLocks noGrp="1"/>
          </p:cNvSpPr>
          <p:nvPr>
            <p:ph type="body" sz="quarter" idx="21" hasCustomPrompt="1"/>
          </p:nvPr>
        </p:nvSpPr>
        <p:spPr>
          <a:xfrm>
            <a:off x="2149113" y="5275319"/>
            <a:ext cx="4103792" cy="415498"/>
          </a:xfrm>
          <a:prstGeom prst="rect">
            <a:avLst/>
          </a:prstGeom>
        </p:spPr>
        <p:txBody>
          <a:bodyPr wrap="square">
            <a:spAutoFit/>
          </a:bodyPr>
          <a:lstStyle>
            <a:lvl1pPr marL="0" indent="0">
              <a:spcBef>
                <a:spcPts val="0"/>
              </a:spcBef>
              <a:buNone/>
              <a:defRPr sz="2100">
                <a:solidFill>
                  <a:schemeClr val="bg1"/>
                </a:solidFill>
              </a:defRPr>
            </a:lvl1pPr>
          </a:lstStyle>
          <a:p>
            <a:pPr lvl="0"/>
            <a:r>
              <a:rPr lang="en-US" altLang="zh-CN" dirty="0"/>
              <a:t>PART ONE </a:t>
            </a:r>
            <a:r>
              <a:rPr lang="zh-CN" altLang="en-US" dirty="0"/>
              <a:t>市场分析</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六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chemeClr val="tx1">
              <a:alpha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908139" y="471639"/>
            <a:ext cx="5656948" cy="5914722"/>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kumimoji="1" lang="zh-CN" altLang="en-US" sz="16000" b="1" dirty="0">
              <a:cs typeface="+mn-ea"/>
              <a:sym typeface="+mn-lt"/>
            </a:endParaRPr>
          </a:p>
        </p:txBody>
      </p:sp>
      <p:sp>
        <p:nvSpPr>
          <p:cNvPr id="40" name="文本占位符 18"/>
          <p:cNvSpPr>
            <a:spLocks noGrp="1"/>
          </p:cNvSpPr>
          <p:nvPr>
            <p:ph type="body" sz="quarter" idx="11" hasCustomPrompt="1"/>
          </p:nvPr>
        </p:nvSpPr>
        <p:spPr>
          <a:xfrm>
            <a:off x="7523041" y="2247250"/>
            <a:ext cx="3712215" cy="1892826"/>
          </a:xfrm>
          <a:prstGeom prst="rect">
            <a:avLst/>
          </a:prstGeom>
        </p:spPr>
        <p:txBody>
          <a:bodyPr wrap="square">
            <a:spAutoFit/>
          </a:bodyPr>
          <a:lstStyle>
            <a:lvl1pPr marL="0" indent="0" algn="ctr">
              <a:spcBef>
                <a:spcPts val="0"/>
              </a:spcBef>
              <a:buNone/>
              <a:defRPr sz="11700">
                <a:solidFill>
                  <a:schemeClr val="bg1"/>
                </a:solidFill>
              </a:defRPr>
            </a:lvl1pPr>
          </a:lstStyle>
          <a:p>
            <a:pPr lvl="0"/>
            <a:r>
              <a:rPr lang="zh-CN" altLang="en-US" dirty="0"/>
              <a:t>目录</a:t>
            </a:r>
            <a:endParaRPr lang="zh-CN" altLang="en-US" dirty="0"/>
          </a:p>
        </p:txBody>
      </p:sp>
      <p:sp>
        <p:nvSpPr>
          <p:cNvPr id="41" name="文本占位符 18"/>
          <p:cNvSpPr>
            <a:spLocks noGrp="1"/>
          </p:cNvSpPr>
          <p:nvPr>
            <p:ph type="body" sz="quarter" idx="12" hasCustomPrompt="1"/>
          </p:nvPr>
        </p:nvSpPr>
        <p:spPr>
          <a:xfrm>
            <a:off x="7523042" y="4025250"/>
            <a:ext cx="3712215" cy="738664"/>
          </a:xfrm>
          <a:prstGeom prst="rect">
            <a:avLst/>
          </a:prstGeom>
        </p:spPr>
        <p:txBody>
          <a:bodyPr wrap="square">
            <a:spAutoFit/>
          </a:bodyPr>
          <a:lstStyle>
            <a:lvl1pPr marL="0" indent="0" algn="ctr">
              <a:spcBef>
                <a:spcPts val="0"/>
              </a:spcBef>
              <a:buNone/>
              <a:defRPr sz="4200">
                <a:solidFill>
                  <a:schemeClr val="bg1"/>
                </a:solidFill>
              </a:defRPr>
            </a:lvl1pPr>
          </a:lstStyle>
          <a:p>
            <a:pPr lvl="0"/>
            <a:r>
              <a:rPr lang="en-US" altLang="zh-CN" dirty="0"/>
              <a:t>CONTENTS</a:t>
            </a:r>
            <a:endParaRPr lang="en-US" altLang="zh-CN" dirty="0"/>
          </a:p>
        </p:txBody>
      </p:sp>
      <p:sp>
        <p:nvSpPr>
          <p:cNvPr id="42" name="文本占位符 18"/>
          <p:cNvSpPr>
            <a:spLocks noGrp="1"/>
          </p:cNvSpPr>
          <p:nvPr>
            <p:ph type="body" sz="quarter" idx="10" hasCustomPrompt="1"/>
          </p:nvPr>
        </p:nvSpPr>
        <p:spPr>
          <a:xfrm>
            <a:off x="1239491" y="867248"/>
            <a:ext cx="1249710" cy="830997"/>
          </a:xfrm>
          <a:prstGeom prst="rect">
            <a:avLst/>
          </a:prstGeom>
        </p:spPr>
        <p:txBody>
          <a:bodyPr wrap="square">
            <a:spAutoFit/>
          </a:bodyPr>
          <a:lstStyle>
            <a:lvl1pPr marL="0" indent="0">
              <a:spcBef>
                <a:spcPts val="0"/>
              </a:spcBef>
              <a:buNone/>
              <a:defRPr sz="4800">
                <a:solidFill>
                  <a:schemeClr val="bg1"/>
                </a:solidFill>
              </a:defRPr>
            </a:lvl1pPr>
          </a:lstStyle>
          <a:p>
            <a:pPr lvl="0"/>
            <a:r>
              <a:rPr lang="en-US" altLang="zh-CN" dirty="0"/>
              <a:t>01</a:t>
            </a:r>
            <a:endParaRPr lang="en-US" altLang="zh-CN" dirty="0"/>
          </a:p>
        </p:txBody>
      </p:sp>
      <p:sp>
        <p:nvSpPr>
          <p:cNvPr id="43" name="文本占位符 18"/>
          <p:cNvSpPr>
            <a:spLocks noGrp="1"/>
          </p:cNvSpPr>
          <p:nvPr>
            <p:ph type="body" sz="quarter" idx="13" hasCustomPrompt="1"/>
          </p:nvPr>
        </p:nvSpPr>
        <p:spPr>
          <a:xfrm>
            <a:off x="2149113" y="1074997"/>
            <a:ext cx="4103792" cy="415498"/>
          </a:xfrm>
          <a:prstGeom prst="rect">
            <a:avLst/>
          </a:prstGeom>
        </p:spPr>
        <p:txBody>
          <a:bodyPr wrap="square">
            <a:spAutoFit/>
          </a:bodyPr>
          <a:lstStyle>
            <a:lvl1pPr marL="0" indent="0">
              <a:spcBef>
                <a:spcPts val="0"/>
              </a:spcBef>
              <a:buNone/>
              <a:defRPr sz="2100">
                <a:solidFill>
                  <a:schemeClr val="bg1"/>
                </a:solidFill>
              </a:defRPr>
            </a:lvl1pPr>
          </a:lstStyle>
          <a:p>
            <a:pPr lvl="0"/>
            <a:r>
              <a:rPr lang="en-US" altLang="zh-CN" dirty="0"/>
              <a:t>PART ONE </a:t>
            </a:r>
            <a:r>
              <a:rPr lang="zh-CN" altLang="en-US" dirty="0"/>
              <a:t>市场分析</a:t>
            </a:r>
            <a:endParaRPr lang="zh-CN" altLang="en-US" dirty="0"/>
          </a:p>
        </p:txBody>
      </p:sp>
      <p:sp>
        <p:nvSpPr>
          <p:cNvPr id="15" name="文本占位符 18"/>
          <p:cNvSpPr>
            <a:spLocks noGrp="1"/>
          </p:cNvSpPr>
          <p:nvPr>
            <p:ph type="body" sz="quarter" idx="14" hasCustomPrompt="1"/>
          </p:nvPr>
        </p:nvSpPr>
        <p:spPr>
          <a:xfrm>
            <a:off x="1239491" y="1675962"/>
            <a:ext cx="1249710" cy="830997"/>
          </a:xfrm>
          <a:prstGeom prst="rect">
            <a:avLst/>
          </a:prstGeom>
        </p:spPr>
        <p:txBody>
          <a:bodyPr wrap="square">
            <a:spAutoFit/>
          </a:bodyPr>
          <a:lstStyle>
            <a:lvl1pPr marL="0" indent="0">
              <a:spcBef>
                <a:spcPts val="0"/>
              </a:spcBef>
              <a:buNone/>
              <a:defRPr sz="4800">
                <a:solidFill>
                  <a:schemeClr val="bg1"/>
                </a:solidFill>
              </a:defRPr>
            </a:lvl1pPr>
          </a:lstStyle>
          <a:p>
            <a:pPr lvl="0"/>
            <a:r>
              <a:rPr lang="en-US" altLang="zh-CN" dirty="0"/>
              <a:t>01</a:t>
            </a:r>
            <a:endParaRPr lang="en-US" altLang="zh-CN" dirty="0"/>
          </a:p>
        </p:txBody>
      </p:sp>
      <p:sp>
        <p:nvSpPr>
          <p:cNvPr id="16" name="文本占位符 18"/>
          <p:cNvSpPr>
            <a:spLocks noGrp="1"/>
          </p:cNvSpPr>
          <p:nvPr>
            <p:ph type="body" sz="quarter" idx="15" hasCustomPrompt="1"/>
          </p:nvPr>
        </p:nvSpPr>
        <p:spPr>
          <a:xfrm>
            <a:off x="2149113" y="1883711"/>
            <a:ext cx="4103792" cy="415498"/>
          </a:xfrm>
          <a:prstGeom prst="rect">
            <a:avLst/>
          </a:prstGeom>
        </p:spPr>
        <p:txBody>
          <a:bodyPr wrap="square">
            <a:spAutoFit/>
          </a:bodyPr>
          <a:lstStyle>
            <a:lvl1pPr marL="0" indent="0">
              <a:spcBef>
                <a:spcPts val="0"/>
              </a:spcBef>
              <a:buNone/>
              <a:defRPr sz="2100">
                <a:solidFill>
                  <a:schemeClr val="bg1"/>
                </a:solidFill>
              </a:defRPr>
            </a:lvl1pPr>
          </a:lstStyle>
          <a:p>
            <a:pPr lvl="0"/>
            <a:r>
              <a:rPr lang="en-US" altLang="zh-CN" dirty="0"/>
              <a:t>PART ONE </a:t>
            </a:r>
            <a:r>
              <a:rPr lang="zh-CN" altLang="en-US" dirty="0"/>
              <a:t>市场分析</a:t>
            </a:r>
            <a:endParaRPr lang="zh-CN" altLang="en-US" dirty="0"/>
          </a:p>
        </p:txBody>
      </p:sp>
      <p:sp>
        <p:nvSpPr>
          <p:cNvPr id="17" name="文本占位符 18"/>
          <p:cNvSpPr>
            <a:spLocks noGrp="1"/>
          </p:cNvSpPr>
          <p:nvPr>
            <p:ph type="body" sz="quarter" idx="16" hasCustomPrompt="1"/>
          </p:nvPr>
        </p:nvSpPr>
        <p:spPr>
          <a:xfrm>
            <a:off x="1239491" y="2563099"/>
            <a:ext cx="1249710" cy="830997"/>
          </a:xfrm>
          <a:prstGeom prst="rect">
            <a:avLst/>
          </a:prstGeom>
        </p:spPr>
        <p:txBody>
          <a:bodyPr wrap="square">
            <a:spAutoFit/>
          </a:bodyPr>
          <a:lstStyle>
            <a:lvl1pPr marL="0" indent="0">
              <a:spcBef>
                <a:spcPts val="0"/>
              </a:spcBef>
              <a:buNone/>
              <a:defRPr sz="4800">
                <a:solidFill>
                  <a:schemeClr val="bg1"/>
                </a:solidFill>
              </a:defRPr>
            </a:lvl1pPr>
          </a:lstStyle>
          <a:p>
            <a:pPr lvl="0"/>
            <a:r>
              <a:rPr lang="en-US" altLang="zh-CN" dirty="0"/>
              <a:t>01</a:t>
            </a:r>
            <a:endParaRPr lang="en-US" altLang="zh-CN" dirty="0"/>
          </a:p>
        </p:txBody>
      </p:sp>
      <p:sp>
        <p:nvSpPr>
          <p:cNvPr id="18" name="文本占位符 18"/>
          <p:cNvSpPr>
            <a:spLocks noGrp="1"/>
          </p:cNvSpPr>
          <p:nvPr>
            <p:ph type="body" sz="quarter" idx="17" hasCustomPrompt="1"/>
          </p:nvPr>
        </p:nvSpPr>
        <p:spPr>
          <a:xfrm>
            <a:off x="2149113" y="2770848"/>
            <a:ext cx="4103792" cy="415498"/>
          </a:xfrm>
          <a:prstGeom prst="rect">
            <a:avLst/>
          </a:prstGeom>
        </p:spPr>
        <p:txBody>
          <a:bodyPr wrap="square">
            <a:spAutoFit/>
          </a:bodyPr>
          <a:lstStyle>
            <a:lvl1pPr marL="0" indent="0">
              <a:spcBef>
                <a:spcPts val="0"/>
              </a:spcBef>
              <a:buNone/>
              <a:defRPr sz="2100">
                <a:solidFill>
                  <a:schemeClr val="bg1"/>
                </a:solidFill>
              </a:defRPr>
            </a:lvl1pPr>
          </a:lstStyle>
          <a:p>
            <a:pPr lvl="0"/>
            <a:r>
              <a:rPr lang="en-US" altLang="zh-CN" dirty="0"/>
              <a:t>PART ONE </a:t>
            </a:r>
            <a:r>
              <a:rPr lang="zh-CN" altLang="en-US" dirty="0"/>
              <a:t>市场分析</a:t>
            </a:r>
            <a:endParaRPr lang="zh-CN" altLang="en-US" dirty="0"/>
          </a:p>
        </p:txBody>
      </p:sp>
      <p:sp>
        <p:nvSpPr>
          <p:cNvPr id="19" name="文本占位符 18"/>
          <p:cNvSpPr>
            <a:spLocks noGrp="1"/>
          </p:cNvSpPr>
          <p:nvPr>
            <p:ph type="body" sz="quarter" idx="18" hasCustomPrompt="1"/>
          </p:nvPr>
        </p:nvSpPr>
        <p:spPr>
          <a:xfrm>
            <a:off x="1239491" y="3450236"/>
            <a:ext cx="1249710" cy="830997"/>
          </a:xfrm>
          <a:prstGeom prst="rect">
            <a:avLst/>
          </a:prstGeom>
        </p:spPr>
        <p:txBody>
          <a:bodyPr wrap="square">
            <a:spAutoFit/>
          </a:bodyPr>
          <a:lstStyle>
            <a:lvl1pPr marL="0" indent="0">
              <a:spcBef>
                <a:spcPts val="0"/>
              </a:spcBef>
              <a:buNone/>
              <a:defRPr sz="4800">
                <a:solidFill>
                  <a:schemeClr val="bg1"/>
                </a:solidFill>
              </a:defRPr>
            </a:lvl1pPr>
          </a:lstStyle>
          <a:p>
            <a:pPr lvl="0"/>
            <a:r>
              <a:rPr lang="en-US" altLang="zh-CN" dirty="0"/>
              <a:t>01</a:t>
            </a:r>
            <a:endParaRPr lang="en-US" altLang="zh-CN" dirty="0"/>
          </a:p>
        </p:txBody>
      </p:sp>
      <p:sp>
        <p:nvSpPr>
          <p:cNvPr id="20" name="文本占位符 18"/>
          <p:cNvSpPr>
            <a:spLocks noGrp="1"/>
          </p:cNvSpPr>
          <p:nvPr>
            <p:ph type="body" sz="quarter" idx="19" hasCustomPrompt="1"/>
          </p:nvPr>
        </p:nvSpPr>
        <p:spPr>
          <a:xfrm>
            <a:off x="2149113" y="3657985"/>
            <a:ext cx="4103792" cy="415498"/>
          </a:xfrm>
          <a:prstGeom prst="rect">
            <a:avLst/>
          </a:prstGeom>
        </p:spPr>
        <p:txBody>
          <a:bodyPr wrap="square">
            <a:spAutoFit/>
          </a:bodyPr>
          <a:lstStyle>
            <a:lvl1pPr marL="0" indent="0">
              <a:spcBef>
                <a:spcPts val="0"/>
              </a:spcBef>
              <a:buNone/>
              <a:defRPr sz="2100">
                <a:solidFill>
                  <a:schemeClr val="bg1"/>
                </a:solidFill>
              </a:defRPr>
            </a:lvl1pPr>
          </a:lstStyle>
          <a:p>
            <a:pPr lvl="0"/>
            <a:r>
              <a:rPr lang="en-US" altLang="zh-CN" dirty="0"/>
              <a:t>PART ONE </a:t>
            </a:r>
            <a:r>
              <a:rPr lang="zh-CN" altLang="en-US" dirty="0"/>
              <a:t>市场分析</a:t>
            </a:r>
            <a:endParaRPr lang="zh-CN" altLang="en-US" dirty="0"/>
          </a:p>
        </p:txBody>
      </p:sp>
      <p:sp>
        <p:nvSpPr>
          <p:cNvPr id="21" name="文本占位符 18"/>
          <p:cNvSpPr>
            <a:spLocks noGrp="1"/>
          </p:cNvSpPr>
          <p:nvPr>
            <p:ph type="body" sz="quarter" idx="20" hasCustomPrompt="1"/>
          </p:nvPr>
        </p:nvSpPr>
        <p:spPr>
          <a:xfrm>
            <a:off x="1239491" y="4310494"/>
            <a:ext cx="1249710" cy="830997"/>
          </a:xfrm>
          <a:prstGeom prst="rect">
            <a:avLst/>
          </a:prstGeom>
        </p:spPr>
        <p:txBody>
          <a:bodyPr wrap="square">
            <a:spAutoFit/>
          </a:bodyPr>
          <a:lstStyle>
            <a:lvl1pPr marL="0" indent="0">
              <a:spcBef>
                <a:spcPts val="0"/>
              </a:spcBef>
              <a:buNone/>
              <a:defRPr sz="4800">
                <a:solidFill>
                  <a:schemeClr val="bg1"/>
                </a:solidFill>
              </a:defRPr>
            </a:lvl1pPr>
          </a:lstStyle>
          <a:p>
            <a:pPr lvl="0"/>
            <a:r>
              <a:rPr lang="en-US" altLang="zh-CN" dirty="0"/>
              <a:t>01</a:t>
            </a:r>
            <a:endParaRPr lang="en-US" altLang="zh-CN" dirty="0"/>
          </a:p>
        </p:txBody>
      </p:sp>
      <p:sp>
        <p:nvSpPr>
          <p:cNvPr id="23" name="文本占位符 18"/>
          <p:cNvSpPr>
            <a:spLocks noGrp="1"/>
          </p:cNvSpPr>
          <p:nvPr>
            <p:ph type="body" sz="quarter" idx="21" hasCustomPrompt="1"/>
          </p:nvPr>
        </p:nvSpPr>
        <p:spPr>
          <a:xfrm>
            <a:off x="2149113" y="4518243"/>
            <a:ext cx="4103792" cy="415498"/>
          </a:xfrm>
          <a:prstGeom prst="rect">
            <a:avLst/>
          </a:prstGeom>
        </p:spPr>
        <p:txBody>
          <a:bodyPr wrap="square">
            <a:spAutoFit/>
          </a:bodyPr>
          <a:lstStyle>
            <a:lvl1pPr marL="0" indent="0">
              <a:spcBef>
                <a:spcPts val="0"/>
              </a:spcBef>
              <a:buNone/>
              <a:defRPr sz="2100">
                <a:solidFill>
                  <a:schemeClr val="bg1"/>
                </a:solidFill>
              </a:defRPr>
            </a:lvl1pPr>
          </a:lstStyle>
          <a:p>
            <a:pPr lvl="0"/>
            <a:r>
              <a:rPr lang="en-US" altLang="zh-CN" dirty="0"/>
              <a:t>PART ONE </a:t>
            </a:r>
            <a:r>
              <a:rPr lang="zh-CN" altLang="en-US" dirty="0"/>
              <a:t>市场分析</a:t>
            </a:r>
            <a:endParaRPr lang="zh-CN" altLang="en-US" dirty="0"/>
          </a:p>
        </p:txBody>
      </p:sp>
      <p:sp>
        <p:nvSpPr>
          <p:cNvPr id="24" name="文本占位符 18"/>
          <p:cNvSpPr>
            <a:spLocks noGrp="1"/>
          </p:cNvSpPr>
          <p:nvPr>
            <p:ph type="body" sz="quarter" idx="22" hasCustomPrompt="1"/>
          </p:nvPr>
        </p:nvSpPr>
        <p:spPr>
          <a:xfrm>
            <a:off x="1239491" y="5183987"/>
            <a:ext cx="1249710" cy="830997"/>
          </a:xfrm>
          <a:prstGeom prst="rect">
            <a:avLst/>
          </a:prstGeom>
        </p:spPr>
        <p:txBody>
          <a:bodyPr wrap="square">
            <a:spAutoFit/>
          </a:bodyPr>
          <a:lstStyle>
            <a:lvl1pPr marL="0" indent="0">
              <a:spcBef>
                <a:spcPts val="0"/>
              </a:spcBef>
              <a:buNone/>
              <a:defRPr sz="4800">
                <a:solidFill>
                  <a:schemeClr val="bg1"/>
                </a:solidFill>
              </a:defRPr>
            </a:lvl1pPr>
          </a:lstStyle>
          <a:p>
            <a:pPr lvl="0"/>
            <a:r>
              <a:rPr lang="en-US" altLang="zh-CN" dirty="0"/>
              <a:t>01</a:t>
            </a:r>
            <a:endParaRPr lang="en-US" altLang="zh-CN" dirty="0"/>
          </a:p>
        </p:txBody>
      </p:sp>
      <p:sp>
        <p:nvSpPr>
          <p:cNvPr id="25" name="文本占位符 18"/>
          <p:cNvSpPr>
            <a:spLocks noGrp="1"/>
          </p:cNvSpPr>
          <p:nvPr>
            <p:ph type="body" sz="quarter" idx="23" hasCustomPrompt="1"/>
          </p:nvPr>
        </p:nvSpPr>
        <p:spPr>
          <a:xfrm>
            <a:off x="2149113" y="5391736"/>
            <a:ext cx="4103792" cy="415498"/>
          </a:xfrm>
          <a:prstGeom prst="rect">
            <a:avLst/>
          </a:prstGeom>
        </p:spPr>
        <p:txBody>
          <a:bodyPr wrap="square">
            <a:spAutoFit/>
          </a:bodyPr>
          <a:lstStyle>
            <a:lvl1pPr marL="0" indent="0">
              <a:spcBef>
                <a:spcPts val="0"/>
              </a:spcBef>
              <a:buNone/>
              <a:defRPr sz="2100">
                <a:solidFill>
                  <a:schemeClr val="bg1"/>
                </a:solidFill>
              </a:defRPr>
            </a:lvl1pPr>
          </a:lstStyle>
          <a:p>
            <a:pPr lvl="0"/>
            <a:r>
              <a:rPr lang="en-US" altLang="zh-CN" dirty="0"/>
              <a:t>PART ONE </a:t>
            </a:r>
            <a:r>
              <a:rPr lang="zh-CN" altLang="en-US" dirty="0"/>
              <a:t>市场分析</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chemeClr val="tx1">
              <a:alpha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 name="椭圆 3"/>
          <p:cNvSpPr/>
          <p:nvPr userDrawn="1"/>
        </p:nvSpPr>
        <p:spPr>
          <a:xfrm>
            <a:off x="5240126" y="1245315"/>
            <a:ext cx="1711749" cy="1711749"/>
          </a:xfrm>
          <a:prstGeom prst="ellipse">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0" dirty="0">
              <a:solidFill>
                <a:srgbClr val="FFFFFF"/>
              </a:solidFill>
              <a:cs typeface="+mn-ea"/>
              <a:sym typeface="+mn-lt"/>
            </a:endParaRPr>
          </a:p>
        </p:txBody>
      </p:sp>
      <p:sp>
        <p:nvSpPr>
          <p:cNvPr id="7" name="文本占位符 18"/>
          <p:cNvSpPr>
            <a:spLocks noGrp="1"/>
          </p:cNvSpPr>
          <p:nvPr>
            <p:ph type="body" sz="quarter" idx="11" hasCustomPrompt="1"/>
          </p:nvPr>
        </p:nvSpPr>
        <p:spPr>
          <a:xfrm>
            <a:off x="4239893" y="1169140"/>
            <a:ext cx="3712215" cy="1892826"/>
          </a:xfrm>
          <a:prstGeom prst="rect">
            <a:avLst/>
          </a:prstGeom>
        </p:spPr>
        <p:txBody>
          <a:bodyPr wrap="square">
            <a:spAutoFit/>
          </a:bodyPr>
          <a:lstStyle>
            <a:lvl1pPr marL="0" indent="0" algn="ctr">
              <a:spcBef>
                <a:spcPts val="0"/>
              </a:spcBef>
              <a:buNone/>
              <a:defRPr sz="11700">
                <a:solidFill>
                  <a:schemeClr val="bg1"/>
                </a:solidFill>
              </a:defRPr>
            </a:lvl1pPr>
          </a:lstStyle>
          <a:p>
            <a:pPr lvl="0"/>
            <a:r>
              <a:rPr lang="en-US" altLang="zh-CN" dirty="0"/>
              <a:t>1</a:t>
            </a:r>
            <a:endParaRPr lang="zh-CN" altLang="en-US" dirty="0"/>
          </a:p>
        </p:txBody>
      </p:sp>
      <p:sp>
        <p:nvSpPr>
          <p:cNvPr id="8" name="文本占位符 18"/>
          <p:cNvSpPr>
            <a:spLocks noGrp="1"/>
          </p:cNvSpPr>
          <p:nvPr>
            <p:ph type="body" sz="quarter" idx="12" hasCustomPrompt="1"/>
          </p:nvPr>
        </p:nvSpPr>
        <p:spPr>
          <a:xfrm>
            <a:off x="3629431" y="3015121"/>
            <a:ext cx="4933138" cy="1077218"/>
          </a:xfrm>
          <a:prstGeom prst="rect">
            <a:avLst/>
          </a:prstGeom>
        </p:spPr>
        <p:txBody>
          <a:bodyPr wrap="square">
            <a:spAutoFit/>
          </a:bodyPr>
          <a:lstStyle>
            <a:lvl1pPr marL="0" indent="0" algn="ctr">
              <a:spcBef>
                <a:spcPts val="0"/>
              </a:spcBef>
              <a:buNone/>
              <a:defRPr sz="3200">
                <a:solidFill>
                  <a:schemeClr val="bg1"/>
                </a:solidFill>
              </a:defRPr>
            </a:lvl1pPr>
          </a:lstStyle>
          <a:p>
            <a:pPr lvl="0"/>
            <a:r>
              <a:rPr lang="en-US" altLang="zh-CN" dirty="0"/>
              <a:t>SECTION TITLE HERE</a:t>
            </a:r>
            <a:endParaRPr lang="en-US" altLang="zh-CN" dirty="0"/>
          </a:p>
          <a:p>
            <a:pPr lvl="0"/>
            <a:r>
              <a:rPr lang="zh-CN" altLang="en-US" dirty="0"/>
              <a:t>市场分析</a:t>
            </a:r>
            <a:endParaRPr lang="zh-CN" altLang="en-US" dirty="0"/>
          </a:p>
        </p:txBody>
      </p:sp>
      <p:sp>
        <p:nvSpPr>
          <p:cNvPr id="9" name="文本占位符 18"/>
          <p:cNvSpPr>
            <a:spLocks noGrp="1"/>
          </p:cNvSpPr>
          <p:nvPr>
            <p:ph type="body" sz="quarter" idx="13" hasCustomPrompt="1"/>
          </p:nvPr>
        </p:nvSpPr>
        <p:spPr>
          <a:xfrm>
            <a:off x="4239893" y="4013080"/>
            <a:ext cx="3712215" cy="1132618"/>
          </a:xfrm>
          <a:prstGeom prst="rect">
            <a:avLst/>
          </a:prstGeom>
        </p:spPr>
        <p:txBody>
          <a:bodyPr wrap="square">
            <a:spAutoFit/>
          </a:bodyPr>
          <a:lstStyle>
            <a:lvl1pPr marL="0" indent="0" algn="just">
              <a:lnSpc>
                <a:spcPct val="130000"/>
              </a:lnSpc>
              <a:spcBef>
                <a:spcPts val="0"/>
              </a:spcBef>
              <a:buNone/>
              <a:defRPr sz="1300">
                <a:solidFill>
                  <a:schemeClr val="bg1"/>
                </a:solidFill>
              </a:defRPr>
            </a:lvl1pPr>
          </a:lstStyle>
          <a:p>
            <a:pPr lvl="0"/>
            <a:r>
              <a:rPr lang="zh-CN" altLang="en-US" dirty="0"/>
              <a:t>点击此处添加文本信息。标题数字等都可以通过点击和重新输入进行更改，顶部“开始”面板中可以对字体、字号、颜色、行距等进行修改。建议正文</a:t>
            </a:r>
            <a:r>
              <a:rPr lang="en-US" altLang="zh-CN" dirty="0"/>
              <a:t>10</a:t>
            </a:r>
            <a:r>
              <a:rPr lang="zh-CN" altLang="en-US" dirty="0"/>
              <a:t>号字，</a:t>
            </a:r>
            <a:r>
              <a:rPr lang="en-US" altLang="zh-CN" dirty="0"/>
              <a:t>1.3</a:t>
            </a:r>
            <a:r>
              <a:rPr lang="zh-CN" altLang="en-US" dirty="0"/>
              <a:t>倍字间距。</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5892138" y="0"/>
            <a:ext cx="6300657" cy="6858000"/>
          </a:xfrm>
          <a:prstGeom prst="rect">
            <a:avLst/>
          </a:prstGeom>
          <a:solidFill>
            <a:schemeClr val="tx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内容页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794" y="4968552"/>
            <a:ext cx="12192000" cy="1889449"/>
          </a:xfrm>
          <a:prstGeom prst="rect">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65" b="1" dirty="0">
              <a:cs typeface="+mn-ea"/>
              <a:sym typeface="+mn-lt"/>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6096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609600" rtl="0" eaLnBrk="1" latinLnBrk="0" hangingPunct="1">
        <a:spcBef>
          <a:spcPct val="20000"/>
        </a:spcBef>
        <a:buFont typeface="Arial" panose="020B0604020202020204"/>
        <a:buChar char="•"/>
        <a:defRPr sz="4265" kern="1200">
          <a:solidFill>
            <a:schemeClr val="tx1"/>
          </a:solidFill>
          <a:latin typeface="+mn-lt"/>
          <a:ea typeface="+mn-ea"/>
          <a:cs typeface="+mn-cs"/>
        </a:defRPr>
      </a:lvl1pPr>
      <a:lvl2pPr marL="990600" indent="-381000" algn="l" defTabSz="609600" rtl="0" eaLnBrk="1" latinLnBrk="0" hangingPunct="1">
        <a:spcBef>
          <a:spcPct val="20000"/>
        </a:spcBef>
        <a:buFont typeface="Arial" panose="020B0604020202020204"/>
        <a:buChar char="–"/>
        <a:defRPr sz="3735" kern="1200">
          <a:solidFill>
            <a:schemeClr val="tx1"/>
          </a:solidFill>
          <a:latin typeface="+mn-lt"/>
          <a:ea typeface="+mn-ea"/>
          <a:cs typeface="+mn-cs"/>
        </a:defRPr>
      </a:lvl2pPr>
      <a:lvl3pPr marL="1524000" indent="-304800" algn="l" defTabSz="609600"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36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4pPr>
      <a:lvl5pPr marL="27425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5pPr>
      <a:lvl6pPr marL="33521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9pPr>
    </p:bodyStyle>
    <p:otherStyle>
      <a:defPPr>
        <a:defRPr lang="zh-CN"/>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7365" algn="l" defTabSz="609600" rtl="0" eaLnBrk="1" latinLnBrk="0" hangingPunct="1">
        <a:defRPr sz="2400" kern="1200">
          <a:solidFill>
            <a:schemeClr val="tx1"/>
          </a:solidFill>
          <a:latin typeface="+mn-lt"/>
          <a:ea typeface="+mn-ea"/>
          <a:cs typeface="+mn-cs"/>
        </a:defRPr>
      </a:lvl6pPr>
      <a:lvl7pPr marL="3656965" algn="l" defTabSz="609600" rtl="0" eaLnBrk="1" latinLnBrk="0" hangingPunct="1">
        <a:defRPr sz="2400" kern="1200">
          <a:solidFill>
            <a:schemeClr val="tx1"/>
          </a:solidFill>
          <a:latin typeface="+mn-lt"/>
          <a:ea typeface="+mn-ea"/>
          <a:cs typeface="+mn-cs"/>
        </a:defRPr>
      </a:lvl7pPr>
      <a:lvl8pPr marL="4266565" algn="l" defTabSz="609600" rtl="0" eaLnBrk="1" latinLnBrk="0" hangingPunct="1">
        <a:defRPr sz="2400" kern="1200">
          <a:solidFill>
            <a:schemeClr val="tx1"/>
          </a:solidFill>
          <a:latin typeface="+mn-lt"/>
          <a:ea typeface="+mn-ea"/>
          <a:cs typeface="+mn-cs"/>
        </a:defRPr>
      </a:lvl8pPr>
      <a:lvl9pPr marL="4876165" algn="l" defTabSz="6096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9.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9.xml"/><Relationship Id="rId2" Type="http://schemas.openxmlformats.org/officeDocument/2006/relationships/image" Target="../media/image23.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9.xml"/><Relationship Id="rId2" Type="http://schemas.openxmlformats.org/officeDocument/2006/relationships/image" Target="../media/image25.png"/><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1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9.xml"/><Relationship Id="rId2" Type="http://schemas.openxmlformats.org/officeDocument/2006/relationships/image" Target="../media/image15.png"/><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9.xml"/><Relationship Id="rId2" Type="http://schemas.openxmlformats.org/officeDocument/2006/relationships/image" Target="../media/image16.png"/><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9.xml"/><Relationship Id="rId2" Type="http://schemas.openxmlformats.org/officeDocument/2006/relationships/image" Target="../media/image17.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9.xml"/><Relationship Id="rId2" Type="http://schemas.openxmlformats.org/officeDocument/2006/relationships/image" Target="../media/image18.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9.xml"/><Relationship Id="rId2" Type="http://schemas.openxmlformats.org/officeDocument/2006/relationships/image" Target="../media/image19.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588789" y="359115"/>
            <a:ext cx="5726113" cy="337185"/>
          </a:xfrm>
        </p:spPr>
        <p:txBody>
          <a:bodyPr/>
          <a:lstStyle/>
          <a:p>
            <a:r>
              <a:rPr lang="zh-CN" altLang="en-US" dirty="0"/>
              <a:t>言桥教育</a:t>
            </a:r>
            <a:endParaRPr lang="zh-CN" altLang="en-US" dirty="0"/>
          </a:p>
        </p:txBody>
      </p:sp>
      <p:sp>
        <p:nvSpPr>
          <p:cNvPr id="11" name="文本占位符 10"/>
          <p:cNvSpPr>
            <a:spLocks noGrp="1"/>
          </p:cNvSpPr>
          <p:nvPr>
            <p:ph type="body" sz="quarter" idx="11"/>
          </p:nvPr>
        </p:nvSpPr>
        <p:spPr>
          <a:xfrm>
            <a:off x="588790" y="1003683"/>
            <a:ext cx="10162630" cy="3354765"/>
          </a:xfrm>
        </p:spPr>
        <p:txBody>
          <a:bodyPr/>
          <a:lstStyle/>
          <a:p>
            <a:r>
              <a:rPr lang="zh-CN" altLang="en-US" dirty="0"/>
              <a:t>项目策划</a:t>
            </a:r>
            <a:endParaRPr lang="zh-CN" altLang="en-US" dirty="0"/>
          </a:p>
          <a:p>
            <a:r>
              <a:rPr lang="en-US" altLang="zh-CN" dirty="0"/>
              <a:t>Business Plan</a:t>
            </a:r>
            <a:endParaRPr lang="en-US" altLang="zh-CN" dirty="0"/>
          </a:p>
        </p:txBody>
      </p:sp>
      <p:sp>
        <p:nvSpPr>
          <p:cNvPr id="12" name="文本占位符 11"/>
          <p:cNvSpPr>
            <a:spLocks noGrp="1"/>
          </p:cNvSpPr>
          <p:nvPr>
            <p:ph type="body" sz="quarter" idx="14"/>
          </p:nvPr>
        </p:nvSpPr>
        <p:spPr>
          <a:xfrm>
            <a:off x="588788" y="4843890"/>
            <a:ext cx="5726113" cy="338554"/>
          </a:xfrm>
        </p:spPr>
        <p:txBody>
          <a:bodyPr/>
          <a:lstStyle/>
          <a:p>
            <a:r>
              <a:rPr lang="en-US" altLang="zh-CN" dirty="0"/>
              <a:t>PRESENTED BY OfficePLUS</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89904" y="4015370"/>
            <a:ext cx="2228334" cy="501650"/>
          </a:xfrm>
          <a:prstGeom prst="rect">
            <a:avLst/>
          </a:prstGeom>
          <a:noFill/>
        </p:spPr>
        <p:txBody>
          <a:bodyPr wrap="square" rtlCol="0">
            <a:spAutoFit/>
          </a:bodyPr>
          <a:lstStyle/>
          <a:p>
            <a:pPr algn="ctr" defTabSz="914400"/>
            <a:r>
              <a:rPr lang="zh-CN" altLang="en-US" sz="2665" b="1" kern="0" dirty="0">
                <a:solidFill>
                  <a:srgbClr val="FFFFFF"/>
                </a:solidFill>
                <a:cs typeface="+mn-ea"/>
                <a:sym typeface="+mn-lt"/>
              </a:rPr>
              <a:t>基礎內容確定</a:t>
            </a:r>
            <a:endParaRPr lang="zh-CN" altLang="en-US" sz="2665" b="1" kern="0" dirty="0">
              <a:solidFill>
                <a:srgbClr val="FFFFFF"/>
              </a:solidFill>
              <a:cs typeface="+mn-ea"/>
              <a:sym typeface="+mn-lt"/>
            </a:endParaRPr>
          </a:p>
        </p:txBody>
      </p:sp>
      <p:sp>
        <p:nvSpPr>
          <p:cNvPr id="11" name="文本框 10"/>
          <p:cNvSpPr txBox="1"/>
          <p:nvPr/>
        </p:nvSpPr>
        <p:spPr>
          <a:xfrm>
            <a:off x="3700449" y="4015370"/>
            <a:ext cx="2228334" cy="501650"/>
          </a:xfrm>
          <a:prstGeom prst="rect">
            <a:avLst/>
          </a:prstGeom>
          <a:noFill/>
        </p:spPr>
        <p:txBody>
          <a:bodyPr wrap="square" rtlCol="0">
            <a:spAutoFit/>
          </a:bodyPr>
          <a:lstStyle/>
          <a:p>
            <a:pPr algn="ctr" defTabSz="914400"/>
            <a:r>
              <a:rPr lang="zh-CN" altLang="en-US" sz="2665" b="1" kern="0" dirty="0">
                <a:solidFill>
                  <a:srgbClr val="FFFFFF"/>
                </a:solidFill>
                <a:cs typeface="+mn-ea"/>
                <a:sym typeface="+mn-lt"/>
              </a:rPr>
              <a:t>核心內容開發</a:t>
            </a:r>
            <a:endParaRPr lang="zh-CN" altLang="en-US" sz="2665" b="1" kern="0" dirty="0">
              <a:solidFill>
                <a:srgbClr val="FFFFFF"/>
              </a:solidFill>
              <a:cs typeface="+mn-ea"/>
              <a:sym typeface="+mn-lt"/>
            </a:endParaRPr>
          </a:p>
        </p:txBody>
      </p:sp>
      <p:sp>
        <p:nvSpPr>
          <p:cNvPr id="12" name="文本框 11"/>
          <p:cNvSpPr txBox="1"/>
          <p:nvPr/>
        </p:nvSpPr>
        <p:spPr>
          <a:xfrm>
            <a:off x="6210994" y="4015370"/>
            <a:ext cx="2228334" cy="501650"/>
          </a:xfrm>
          <a:prstGeom prst="rect">
            <a:avLst/>
          </a:prstGeom>
          <a:noFill/>
        </p:spPr>
        <p:txBody>
          <a:bodyPr wrap="square" rtlCol="0">
            <a:spAutoFit/>
          </a:bodyPr>
          <a:lstStyle/>
          <a:p>
            <a:pPr algn="ctr" defTabSz="914400"/>
            <a:r>
              <a:rPr lang="zh-CN" altLang="en-US" sz="2665" b="1" kern="0" dirty="0">
                <a:solidFill>
                  <a:srgbClr val="FFFFFF"/>
                </a:solidFill>
                <a:cs typeface="+mn-ea"/>
                <a:sym typeface="+mn-lt"/>
              </a:rPr>
              <a:t>增強內容開發</a:t>
            </a:r>
            <a:endParaRPr lang="zh-CN" altLang="en-US" sz="2665" b="1" kern="0" dirty="0">
              <a:solidFill>
                <a:srgbClr val="FFFFFF"/>
              </a:solidFill>
              <a:cs typeface="+mn-ea"/>
              <a:sym typeface="+mn-lt"/>
            </a:endParaRPr>
          </a:p>
        </p:txBody>
      </p:sp>
      <p:sp>
        <p:nvSpPr>
          <p:cNvPr id="13" name="文本框 12"/>
          <p:cNvSpPr txBox="1"/>
          <p:nvPr/>
        </p:nvSpPr>
        <p:spPr>
          <a:xfrm>
            <a:off x="8721539" y="4015370"/>
            <a:ext cx="2228334" cy="501650"/>
          </a:xfrm>
          <a:prstGeom prst="rect">
            <a:avLst/>
          </a:prstGeom>
          <a:noFill/>
        </p:spPr>
        <p:txBody>
          <a:bodyPr wrap="square" rtlCol="0">
            <a:spAutoFit/>
          </a:bodyPr>
          <a:lstStyle/>
          <a:p>
            <a:pPr algn="ctr" defTabSz="914400"/>
            <a:r>
              <a:rPr lang="zh-CN" altLang="en-US" sz="2665" b="1" kern="0" dirty="0">
                <a:solidFill>
                  <a:srgbClr val="FFFFFF"/>
                </a:solidFill>
                <a:cs typeface="+mn-ea"/>
                <a:sym typeface="+mn-lt"/>
              </a:rPr>
              <a:t>初上線</a:t>
            </a:r>
            <a:endParaRPr lang="zh-CN" altLang="en-US" sz="2665" b="1" kern="0" dirty="0">
              <a:solidFill>
                <a:srgbClr val="FFFFFF"/>
              </a:solidFill>
              <a:cs typeface="+mn-ea"/>
              <a:sym typeface="+mn-lt"/>
            </a:endParaRPr>
          </a:p>
        </p:txBody>
      </p:sp>
      <p:grpSp>
        <p:nvGrpSpPr>
          <p:cNvPr id="34" name="组合 33"/>
          <p:cNvGrpSpPr/>
          <p:nvPr/>
        </p:nvGrpSpPr>
        <p:grpSpPr>
          <a:xfrm>
            <a:off x="8635731" y="1171781"/>
            <a:ext cx="2399955" cy="2767325"/>
            <a:chOff x="6477046" y="878615"/>
            <a:chExt cx="1800200" cy="2075764"/>
          </a:xfrm>
        </p:grpSpPr>
        <p:sp>
          <p:nvSpPr>
            <p:cNvPr id="5" name="燕尾形 4"/>
            <p:cNvSpPr/>
            <p:nvPr/>
          </p:nvSpPr>
          <p:spPr>
            <a:xfrm>
              <a:off x="6477046" y="1454679"/>
              <a:ext cx="1800200" cy="216024"/>
            </a:xfrm>
            <a:prstGeom prst="chevr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3200" kern="0">
                <a:solidFill>
                  <a:schemeClr val="tx1"/>
                </a:solidFill>
                <a:cs typeface="+mn-ea"/>
                <a:sym typeface="+mn-lt"/>
              </a:endParaRPr>
            </a:p>
          </p:txBody>
        </p:sp>
        <p:sp>
          <p:nvSpPr>
            <p:cNvPr id="9" name="文本框 8"/>
            <p:cNvSpPr txBox="1"/>
            <p:nvPr/>
          </p:nvSpPr>
          <p:spPr>
            <a:xfrm>
              <a:off x="6859632" y="878615"/>
              <a:ext cx="1035026" cy="499651"/>
            </a:xfrm>
            <a:prstGeom prst="rect">
              <a:avLst/>
            </a:prstGeom>
            <a:noFill/>
          </p:spPr>
          <p:txBody>
            <a:bodyPr wrap="none" rtlCol="0">
              <a:spAutoFit/>
            </a:bodyPr>
            <a:lstStyle/>
            <a:p>
              <a:pPr algn="ctr" defTabSz="914400"/>
              <a:r>
                <a:rPr lang="en-US" altLang="zh-CN" sz="3735" b="1" kern="0" dirty="0">
                  <a:solidFill>
                    <a:schemeClr val="bg1"/>
                  </a:solidFill>
                  <a:cs typeface="+mn-ea"/>
                  <a:sym typeface="+mn-lt"/>
                </a:rPr>
                <a:t>11.20</a:t>
              </a:r>
              <a:endParaRPr lang="en-US" altLang="zh-CN" sz="3735" b="1" kern="0" dirty="0">
                <a:solidFill>
                  <a:schemeClr val="bg1"/>
                </a:solidFill>
                <a:cs typeface="+mn-ea"/>
                <a:sym typeface="+mn-lt"/>
              </a:endParaRPr>
            </a:p>
          </p:txBody>
        </p:sp>
        <p:sp>
          <p:nvSpPr>
            <p:cNvPr id="17" name="椭圆 16"/>
            <p:cNvSpPr>
              <a:spLocks noChangeAspect="1"/>
            </p:cNvSpPr>
            <p:nvPr/>
          </p:nvSpPr>
          <p:spPr>
            <a:xfrm>
              <a:off x="7017144" y="2234379"/>
              <a:ext cx="720000" cy="7200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4265" kern="0" dirty="0">
                  <a:solidFill>
                    <a:schemeClr val="bg1"/>
                  </a:solidFill>
                  <a:cs typeface="+mn-ea"/>
                  <a:sym typeface="+mn-lt"/>
                </a:rPr>
                <a:t>4</a:t>
              </a:r>
              <a:endParaRPr lang="zh-CN" altLang="en-US" sz="4265" kern="0" dirty="0">
                <a:solidFill>
                  <a:schemeClr val="bg1"/>
                </a:solidFill>
                <a:cs typeface="+mn-ea"/>
                <a:sym typeface="+mn-lt"/>
              </a:endParaRPr>
            </a:p>
          </p:txBody>
        </p:sp>
        <p:cxnSp>
          <p:nvCxnSpPr>
            <p:cNvPr id="21" name="直接箭头连接符 26"/>
            <p:cNvCxnSpPr>
              <a:stCxn id="9" idx="2"/>
              <a:endCxn id="17" idx="0"/>
            </p:cNvCxnSpPr>
            <p:nvPr/>
          </p:nvCxnSpPr>
          <p:spPr>
            <a:xfrm flipH="1">
              <a:off x="7377145" y="1378229"/>
              <a:ext cx="476" cy="85640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1104095" y="1171781"/>
            <a:ext cx="2399955" cy="2767325"/>
            <a:chOff x="827584" y="878615"/>
            <a:chExt cx="1800200" cy="2075764"/>
          </a:xfrm>
        </p:grpSpPr>
        <p:sp>
          <p:nvSpPr>
            <p:cNvPr id="2" name="燕尾形 1"/>
            <p:cNvSpPr/>
            <p:nvPr/>
          </p:nvSpPr>
          <p:spPr>
            <a:xfrm>
              <a:off x="827584" y="1454679"/>
              <a:ext cx="1800200" cy="216024"/>
            </a:xfrm>
            <a:prstGeom prst="chevr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3200" kern="0">
                <a:solidFill>
                  <a:schemeClr val="tx1"/>
                </a:solidFill>
                <a:cs typeface="+mn-ea"/>
                <a:sym typeface="+mn-lt"/>
              </a:endParaRPr>
            </a:p>
          </p:txBody>
        </p:sp>
        <p:sp>
          <p:nvSpPr>
            <p:cNvPr id="6" name="文本框 5"/>
            <p:cNvSpPr txBox="1"/>
            <p:nvPr/>
          </p:nvSpPr>
          <p:spPr>
            <a:xfrm>
              <a:off x="1210170" y="878615"/>
              <a:ext cx="1035026" cy="499651"/>
            </a:xfrm>
            <a:prstGeom prst="rect">
              <a:avLst/>
            </a:prstGeom>
            <a:noFill/>
          </p:spPr>
          <p:txBody>
            <a:bodyPr wrap="none" rtlCol="0">
              <a:spAutoFit/>
            </a:bodyPr>
            <a:lstStyle/>
            <a:p>
              <a:pPr algn="ctr" defTabSz="914400"/>
              <a:r>
                <a:rPr lang="en-US" altLang="zh-CN" sz="3735" b="1" kern="0" dirty="0">
                  <a:solidFill>
                    <a:schemeClr val="bg1"/>
                  </a:solidFill>
                  <a:cs typeface="+mn-ea"/>
                  <a:sym typeface="+mn-lt"/>
                </a:rPr>
                <a:t>10.20</a:t>
              </a:r>
              <a:endParaRPr lang="en-US" altLang="zh-CN" sz="3735" b="1" kern="0" dirty="0">
                <a:solidFill>
                  <a:schemeClr val="bg1"/>
                </a:solidFill>
                <a:cs typeface="+mn-ea"/>
                <a:sym typeface="+mn-lt"/>
              </a:endParaRPr>
            </a:p>
          </p:txBody>
        </p:sp>
        <p:sp>
          <p:nvSpPr>
            <p:cNvPr id="14" name="椭圆 13"/>
            <p:cNvSpPr>
              <a:spLocks noChangeAspect="1"/>
            </p:cNvSpPr>
            <p:nvPr/>
          </p:nvSpPr>
          <p:spPr>
            <a:xfrm>
              <a:off x="1367683" y="2234379"/>
              <a:ext cx="720000" cy="7200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4265" kern="0" dirty="0">
                  <a:solidFill>
                    <a:schemeClr val="bg1"/>
                  </a:solidFill>
                  <a:cs typeface="+mn-ea"/>
                  <a:sym typeface="+mn-lt"/>
                </a:rPr>
                <a:t>1</a:t>
              </a:r>
              <a:endParaRPr lang="zh-CN" altLang="en-US" sz="4265" kern="0" dirty="0">
                <a:solidFill>
                  <a:schemeClr val="bg1"/>
                </a:solidFill>
                <a:cs typeface="+mn-ea"/>
                <a:sym typeface="+mn-lt"/>
              </a:endParaRPr>
            </a:p>
          </p:txBody>
        </p:sp>
        <p:cxnSp>
          <p:nvCxnSpPr>
            <p:cNvPr id="18" name="直接箭头连接符 19"/>
            <p:cNvCxnSpPr>
              <a:stCxn id="6" idx="2"/>
              <a:endCxn id="14" idx="0"/>
            </p:cNvCxnSpPr>
            <p:nvPr/>
          </p:nvCxnSpPr>
          <p:spPr>
            <a:xfrm>
              <a:off x="1728160" y="1378229"/>
              <a:ext cx="0" cy="85640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3614640" y="1171781"/>
            <a:ext cx="2399955" cy="2767325"/>
            <a:chOff x="2710738" y="878615"/>
            <a:chExt cx="1800200" cy="2075764"/>
          </a:xfrm>
        </p:grpSpPr>
        <p:sp>
          <p:nvSpPr>
            <p:cNvPr id="3" name="燕尾形 2"/>
            <p:cNvSpPr/>
            <p:nvPr/>
          </p:nvSpPr>
          <p:spPr>
            <a:xfrm>
              <a:off x="2710738" y="1454679"/>
              <a:ext cx="1800200" cy="216024"/>
            </a:xfrm>
            <a:prstGeom prst="chevr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3200" kern="0">
                <a:solidFill>
                  <a:schemeClr val="tx1"/>
                </a:solidFill>
                <a:cs typeface="+mn-ea"/>
                <a:sym typeface="+mn-lt"/>
              </a:endParaRPr>
            </a:p>
          </p:txBody>
        </p:sp>
        <p:sp>
          <p:nvSpPr>
            <p:cNvPr id="7" name="文本框 6"/>
            <p:cNvSpPr txBox="1"/>
            <p:nvPr/>
          </p:nvSpPr>
          <p:spPr>
            <a:xfrm>
              <a:off x="3093324" y="878615"/>
              <a:ext cx="1035026" cy="499651"/>
            </a:xfrm>
            <a:prstGeom prst="rect">
              <a:avLst/>
            </a:prstGeom>
            <a:noFill/>
          </p:spPr>
          <p:txBody>
            <a:bodyPr wrap="none" rtlCol="0">
              <a:spAutoFit/>
            </a:bodyPr>
            <a:lstStyle/>
            <a:p>
              <a:pPr algn="ctr" defTabSz="914400"/>
              <a:r>
                <a:rPr lang="en-US" altLang="zh-CN" sz="3735" b="1" kern="0" dirty="0">
                  <a:solidFill>
                    <a:schemeClr val="bg1"/>
                  </a:solidFill>
                  <a:cs typeface="+mn-ea"/>
                  <a:sym typeface="+mn-lt"/>
                </a:rPr>
                <a:t>10.30</a:t>
              </a:r>
              <a:endParaRPr lang="en-US" altLang="zh-CN" sz="3735" b="1" kern="0" dirty="0">
                <a:solidFill>
                  <a:schemeClr val="bg1"/>
                </a:solidFill>
                <a:cs typeface="+mn-ea"/>
                <a:sym typeface="+mn-lt"/>
              </a:endParaRPr>
            </a:p>
          </p:txBody>
        </p:sp>
        <p:sp>
          <p:nvSpPr>
            <p:cNvPr id="15" name="椭圆 14"/>
            <p:cNvSpPr>
              <a:spLocks noChangeAspect="1"/>
            </p:cNvSpPr>
            <p:nvPr/>
          </p:nvSpPr>
          <p:spPr>
            <a:xfrm>
              <a:off x="3250837" y="2234379"/>
              <a:ext cx="720000" cy="7200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4265" kern="0" dirty="0">
                  <a:solidFill>
                    <a:schemeClr val="bg1"/>
                  </a:solidFill>
                  <a:cs typeface="+mn-ea"/>
                  <a:sym typeface="+mn-lt"/>
                </a:rPr>
                <a:t>2</a:t>
              </a:r>
              <a:endParaRPr lang="zh-CN" altLang="en-US" sz="4265" kern="0" dirty="0">
                <a:solidFill>
                  <a:schemeClr val="bg1"/>
                </a:solidFill>
                <a:cs typeface="+mn-ea"/>
                <a:sym typeface="+mn-lt"/>
              </a:endParaRPr>
            </a:p>
          </p:txBody>
        </p:sp>
        <p:cxnSp>
          <p:nvCxnSpPr>
            <p:cNvPr id="19" name="直接箭头连接符 20"/>
            <p:cNvCxnSpPr>
              <a:stCxn id="7" idx="2"/>
              <a:endCxn id="15" idx="0"/>
            </p:cNvCxnSpPr>
            <p:nvPr/>
          </p:nvCxnSpPr>
          <p:spPr>
            <a:xfrm flipH="1">
              <a:off x="3610838" y="1378229"/>
              <a:ext cx="476" cy="85640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6125185" y="1171781"/>
            <a:ext cx="2399955" cy="2767325"/>
            <a:chOff x="4593892" y="878615"/>
            <a:chExt cx="1800200" cy="2075764"/>
          </a:xfrm>
        </p:grpSpPr>
        <p:sp>
          <p:nvSpPr>
            <p:cNvPr id="4" name="燕尾形 3"/>
            <p:cNvSpPr/>
            <p:nvPr/>
          </p:nvSpPr>
          <p:spPr>
            <a:xfrm>
              <a:off x="4593892" y="1454679"/>
              <a:ext cx="1800200" cy="216024"/>
            </a:xfrm>
            <a:prstGeom prst="chevr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3200" kern="0">
                <a:solidFill>
                  <a:schemeClr val="tx1"/>
                </a:solidFill>
                <a:cs typeface="+mn-ea"/>
                <a:sym typeface="+mn-lt"/>
              </a:endParaRPr>
            </a:p>
          </p:txBody>
        </p:sp>
        <p:sp>
          <p:nvSpPr>
            <p:cNvPr id="8" name="文本框 7"/>
            <p:cNvSpPr txBox="1"/>
            <p:nvPr/>
          </p:nvSpPr>
          <p:spPr>
            <a:xfrm>
              <a:off x="4976478" y="878615"/>
              <a:ext cx="1035026" cy="499651"/>
            </a:xfrm>
            <a:prstGeom prst="rect">
              <a:avLst/>
            </a:prstGeom>
            <a:noFill/>
          </p:spPr>
          <p:txBody>
            <a:bodyPr wrap="none" rtlCol="0">
              <a:spAutoFit/>
            </a:bodyPr>
            <a:lstStyle/>
            <a:p>
              <a:pPr algn="ctr" defTabSz="914400"/>
              <a:r>
                <a:rPr lang="en-US" altLang="zh-CN" sz="3735" b="1" kern="0" dirty="0">
                  <a:solidFill>
                    <a:schemeClr val="bg1"/>
                  </a:solidFill>
                  <a:cs typeface="+mn-ea"/>
                  <a:sym typeface="+mn-lt"/>
                </a:rPr>
                <a:t>11.10</a:t>
              </a:r>
              <a:endParaRPr lang="en-US" altLang="zh-CN" sz="3735" b="1" kern="0" dirty="0">
                <a:solidFill>
                  <a:schemeClr val="bg1"/>
                </a:solidFill>
                <a:cs typeface="+mn-ea"/>
                <a:sym typeface="+mn-lt"/>
              </a:endParaRPr>
            </a:p>
          </p:txBody>
        </p:sp>
        <p:sp>
          <p:nvSpPr>
            <p:cNvPr id="16" name="椭圆 15"/>
            <p:cNvSpPr>
              <a:spLocks noChangeAspect="1"/>
            </p:cNvSpPr>
            <p:nvPr/>
          </p:nvSpPr>
          <p:spPr>
            <a:xfrm>
              <a:off x="5133991" y="2234379"/>
              <a:ext cx="720000" cy="7200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4265" kern="0" dirty="0">
                  <a:solidFill>
                    <a:schemeClr val="bg1"/>
                  </a:solidFill>
                  <a:cs typeface="+mn-ea"/>
                  <a:sym typeface="+mn-lt"/>
                </a:rPr>
                <a:t>3</a:t>
              </a:r>
              <a:endParaRPr lang="zh-CN" altLang="en-US" sz="4265" kern="0" dirty="0">
                <a:solidFill>
                  <a:schemeClr val="bg1"/>
                </a:solidFill>
                <a:cs typeface="+mn-ea"/>
                <a:sym typeface="+mn-lt"/>
              </a:endParaRPr>
            </a:p>
          </p:txBody>
        </p:sp>
        <p:cxnSp>
          <p:nvCxnSpPr>
            <p:cNvPr id="20" name="直接箭头连接符 23"/>
            <p:cNvCxnSpPr>
              <a:stCxn id="8" idx="2"/>
              <a:endCxn id="16" idx="0"/>
            </p:cNvCxnSpPr>
            <p:nvPr/>
          </p:nvCxnSpPr>
          <p:spPr>
            <a:xfrm>
              <a:off x="5493992" y="1378229"/>
              <a:ext cx="0" cy="85640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1189990" y="4415790"/>
            <a:ext cx="2228215" cy="895350"/>
          </a:xfrm>
          <a:prstGeom prst="rect">
            <a:avLst/>
          </a:prstGeom>
        </p:spPr>
        <p:txBody>
          <a:bodyPr wrap="square">
            <a:spAutoFit/>
          </a:bodyPr>
          <a:lstStyle/>
          <a:p>
            <a:pPr defTabSz="914400">
              <a:lnSpc>
                <a:spcPct val="130000"/>
              </a:lnSpc>
            </a:pPr>
            <a:r>
              <a:rPr lang="zh-CN" altLang="en-US" sz="1335" kern="0" dirty="0">
                <a:solidFill>
                  <a:srgbClr val="FFFFFF"/>
                </a:solidFill>
                <a:cs typeface="+mn-ea"/>
                <a:sym typeface="+mn-lt"/>
              </a:rPr>
              <a:t>敲定基礎內容：核心內容、增強內容、頁面設計、編寫代碼</a:t>
            </a:r>
            <a:endParaRPr lang="zh-CN" altLang="en-US" sz="1335" kern="0" dirty="0">
              <a:solidFill>
                <a:srgbClr val="FFFFFF"/>
              </a:solidFill>
              <a:cs typeface="+mn-ea"/>
              <a:sym typeface="+mn-lt"/>
            </a:endParaRPr>
          </a:p>
        </p:txBody>
      </p:sp>
      <p:sp>
        <p:nvSpPr>
          <p:cNvPr id="27" name="矩形 26"/>
          <p:cNvSpPr/>
          <p:nvPr/>
        </p:nvSpPr>
        <p:spPr>
          <a:xfrm>
            <a:off x="3974859" y="4415738"/>
            <a:ext cx="1968231" cy="895350"/>
          </a:xfrm>
          <a:prstGeom prst="rect">
            <a:avLst/>
          </a:prstGeom>
        </p:spPr>
        <p:txBody>
          <a:bodyPr wrap="square">
            <a:spAutoFit/>
          </a:bodyPr>
          <a:lstStyle/>
          <a:p>
            <a:pPr defTabSz="914400">
              <a:lnSpc>
                <a:spcPct val="130000"/>
              </a:lnSpc>
            </a:pPr>
            <a:r>
              <a:rPr lang="zh-CN" altLang="en-US" sz="1335" kern="0" dirty="0">
                <a:solidFill>
                  <a:srgbClr val="FFFFFF"/>
                </a:solidFill>
                <a:cs typeface="+mn-ea"/>
                <a:sym typeface="+mn-lt"/>
              </a:rPr>
              <a:t>完成用戶查看教育資源、課表、作業這樣</a:t>
            </a:r>
            <a:r>
              <a:rPr lang="zh-CN" altLang="en-US" sz="1335" kern="0" dirty="0">
                <a:solidFill>
                  <a:srgbClr val="FFFFFF"/>
                </a:solidFill>
                <a:cs typeface="+mn-ea"/>
                <a:sym typeface="+mn-lt"/>
              </a:rPr>
              <a:t>重</a:t>
            </a:r>
            <a:r>
              <a:rPr lang="zh-CN" altLang="en-US" sz="1335" kern="0" dirty="0">
                <a:solidFill>
                  <a:srgbClr val="FFFFFF"/>
                </a:solidFill>
                <a:cs typeface="+mn-ea"/>
                <a:sym typeface="+mn-lt"/>
              </a:rPr>
              <a:t>要的</a:t>
            </a:r>
            <a:r>
              <a:rPr lang="zh-CN" altLang="en-US" sz="1335" kern="0" dirty="0">
                <a:solidFill>
                  <a:srgbClr val="FFFFFF"/>
                </a:solidFill>
                <a:cs typeface="+mn-ea"/>
                <a:sym typeface="+mn-lt"/>
              </a:rPr>
              <a:t>核心內容</a:t>
            </a:r>
            <a:endParaRPr lang="zh-CN" altLang="en-US" sz="1335" kern="0" dirty="0">
              <a:solidFill>
                <a:srgbClr val="FFFFFF"/>
              </a:solidFill>
              <a:cs typeface="+mn-ea"/>
              <a:sym typeface="+mn-lt"/>
            </a:endParaRPr>
          </a:p>
        </p:txBody>
      </p:sp>
      <p:sp>
        <p:nvSpPr>
          <p:cNvPr id="28" name="矩形 27"/>
          <p:cNvSpPr/>
          <p:nvPr/>
        </p:nvSpPr>
        <p:spPr>
          <a:xfrm>
            <a:off x="6518430" y="4415738"/>
            <a:ext cx="1968231" cy="895350"/>
          </a:xfrm>
          <a:prstGeom prst="rect">
            <a:avLst/>
          </a:prstGeom>
        </p:spPr>
        <p:txBody>
          <a:bodyPr wrap="square">
            <a:spAutoFit/>
          </a:bodyPr>
          <a:lstStyle/>
          <a:p>
            <a:pPr defTabSz="914400">
              <a:lnSpc>
                <a:spcPct val="130000"/>
              </a:lnSpc>
            </a:pPr>
            <a:r>
              <a:rPr lang="zh-CN" altLang="en-US" sz="1335" kern="0" dirty="0">
                <a:solidFill>
                  <a:srgbClr val="FFFFFF"/>
                </a:solidFill>
                <a:cs typeface="+mn-ea"/>
                <a:sym typeface="+mn-lt"/>
              </a:rPr>
              <a:t>完成收藏夾、宣傳欄、頁面美化這樣的增強內容</a:t>
            </a:r>
            <a:endParaRPr lang="zh-CN" altLang="en-US" sz="1335" kern="0" dirty="0">
              <a:solidFill>
                <a:srgbClr val="FFFFFF"/>
              </a:solidFill>
              <a:cs typeface="+mn-ea"/>
              <a:sym typeface="+mn-lt"/>
            </a:endParaRPr>
          </a:p>
        </p:txBody>
      </p:sp>
      <p:sp>
        <p:nvSpPr>
          <p:cNvPr id="29" name="矩形 28"/>
          <p:cNvSpPr/>
          <p:nvPr/>
        </p:nvSpPr>
        <p:spPr>
          <a:xfrm>
            <a:off x="9043282" y="4415738"/>
            <a:ext cx="1968231" cy="895350"/>
          </a:xfrm>
          <a:prstGeom prst="rect">
            <a:avLst/>
          </a:prstGeom>
        </p:spPr>
        <p:txBody>
          <a:bodyPr wrap="square">
            <a:spAutoFit/>
          </a:bodyPr>
          <a:lstStyle/>
          <a:p>
            <a:pPr defTabSz="914400">
              <a:lnSpc>
                <a:spcPct val="130000"/>
              </a:lnSpc>
            </a:pPr>
            <a:r>
              <a:rPr lang="zh-CN" altLang="en-US" sz="1335" kern="0" dirty="0">
                <a:solidFill>
                  <a:srgbClr val="FFFFFF"/>
                </a:solidFill>
                <a:cs typeface="+mn-ea"/>
                <a:sym typeface="+mn-lt"/>
              </a:rPr>
              <a:t>確保公眾號、服務器、域名穩定可靠在線上運行，開放</a:t>
            </a:r>
            <a:r>
              <a:rPr lang="zh-CN" altLang="en-US" sz="1335" kern="0" dirty="0">
                <a:solidFill>
                  <a:srgbClr val="FFFFFF"/>
                </a:solidFill>
                <a:cs typeface="+mn-ea"/>
                <a:sym typeface="+mn-lt"/>
              </a:rPr>
              <a:t>給用戶瀏覽</a:t>
            </a:r>
            <a:endParaRPr lang="zh-CN" altLang="en-US" sz="1335" kern="0" dirty="0">
              <a:solidFill>
                <a:srgbClr val="FFFFFF"/>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239893" y="1169140"/>
            <a:ext cx="3712215" cy="1891665"/>
          </a:xfrm>
        </p:spPr>
        <p:txBody>
          <a:bodyPr/>
          <a:lstStyle/>
          <a:p>
            <a:r>
              <a:rPr lang="en-US" altLang="zh-CN" dirty="0"/>
              <a:t>3</a:t>
            </a:r>
            <a:endParaRPr lang="en-US" altLang="zh-CN" dirty="0"/>
          </a:p>
        </p:txBody>
      </p:sp>
      <p:sp>
        <p:nvSpPr>
          <p:cNvPr id="6" name="文本占位符 5"/>
          <p:cNvSpPr>
            <a:spLocks noGrp="1"/>
          </p:cNvSpPr>
          <p:nvPr>
            <p:ph type="body" sz="quarter" idx="12"/>
          </p:nvPr>
        </p:nvSpPr>
        <p:spPr>
          <a:xfrm>
            <a:off x="3629431" y="3015121"/>
            <a:ext cx="4933138" cy="1076325"/>
          </a:xfrm>
        </p:spPr>
        <p:txBody>
          <a:bodyPr/>
          <a:lstStyle/>
          <a:p>
            <a:r>
              <a:rPr lang="en-US" altLang="zh-CN" dirty="0"/>
              <a:t>10/15</a:t>
            </a:r>
            <a:endParaRPr lang="en-US" altLang="zh-CN" dirty="0"/>
          </a:p>
          <a:p>
            <a:r>
              <a:rPr lang="zh-CN" altLang="en-US" dirty="0"/>
              <a:t>进度完成情况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iPhone6 金色 正面 竖立.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08295" y="-84008"/>
            <a:ext cx="3800801" cy="7458882"/>
          </a:xfrm>
          <a:prstGeom prst="rect">
            <a:avLst/>
          </a:prstGeom>
        </p:spPr>
      </p:pic>
      <p:pic>
        <p:nvPicPr>
          <p:cNvPr id="2" name="图片 1" descr="iPhone6 金色 正面 竖立.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29995" y="-84008"/>
            <a:ext cx="3800801" cy="7458882"/>
          </a:xfrm>
          <a:prstGeom prst="rect">
            <a:avLst/>
          </a:prstGeom>
        </p:spPr>
      </p:pic>
      <p:sp>
        <p:nvSpPr>
          <p:cNvPr id="7" name="文本框 6"/>
          <p:cNvSpPr txBox="1"/>
          <p:nvPr/>
        </p:nvSpPr>
        <p:spPr>
          <a:xfrm flipH="1">
            <a:off x="12065" y="1506855"/>
            <a:ext cx="2926715" cy="4570730"/>
          </a:xfrm>
          <a:prstGeom prst="rect">
            <a:avLst/>
          </a:prstGeom>
          <a:noFill/>
        </p:spPr>
        <p:txBody>
          <a:bodyPr wrap="square" rtlCol="0">
            <a:spAutoFit/>
          </a:bodyPr>
          <a:lstStyle/>
          <a:p>
            <a:pPr defTabSz="914400">
              <a:lnSpc>
                <a:spcPct val="130000"/>
              </a:lnSpc>
            </a:pPr>
            <a:r>
              <a:rPr lang="zh-CN" altLang="en-US" sz="1600" kern="0" dirty="0">
                <a:solidFill>
                  <a:schemeClr val="bg1"/>
                </a:solidFill>
                <a:cs typeface="+mn-ea"/>
                <a:sym typeface="+mn-lt"/>
              </a:rPr>
              <a:t>參考</a:t>
            </a:r>
            <a:r>
              <a:rPr lang="zh-CN" altLang="en-US" sz="1600" kern="0" dirty="0">
                <a:solidFill>
                  <a:schemeClr val="bg1"/>
                </a:solidFill>
                <a:cs typeface="+mn-ea"/>
                <a:sym typeface="+mn-lt"/>
              </a:rPr>
              <a:t>競品完成的工作主題編輯</a:t>
            </a:r>
            <a:endParaRPr lang="zh-CN" altLang="en-US" sz="1600" kern="0" dirty="0">
              <a:solidFill>
                <a:schemeClr val="bg1"/>
              </a:solidFill>
              <a:cs typeface="+mn-ea"/>
              <a:sym typeface="+mn-lt"/>
            </a:endParaRPr>
          </a:p>
          <a:p>
            <a:pPr defTabSz="914400">
              <a:lnSpc>
                <a:spcPct val="130000"/>
              </a:lnSpc>
            </a:pPr>
            <a:r>
              <a:rPr lang="zh-CN" altLang="en-US" sz="1600" kern="0" dirty="0">
                <a:solidFill>
                  <a:schemeClr val="bg1"/>
                </a:solidFill>
                <a:cs typeface="+mn-ea"/>
                <a:sym typeface="+mn-lt"/>
              </a:rPr>
              <a:t>可以添加</a:t>
            </a:r>
            <a:endParaRPr lang="zh-CN" altLang="en-US" sz="1600" kern="0" dirty="0">
              <a:solidFill>
                <a:schemeClr val="bg1"/>
              </a:solidFill>
              <a:cs typeface="+mn-ea"/>
              <a:sym typeface="+mn-lt"/>
            </a:endParaRPr>
          </a:p>
          <a:p>
            <a:pPr defTabSz="914400">
              <a:lnSpc>
                <a:spcPct val="130000"/>
              </a:lnSpc>
            </a:pPr>
            <a:r>
              <a:rPr lang="zh-CN" altLang="en-US" sz="1600" kern="0" dirty="0">
                <a:solidFill>
                  <a:schemeClr val="bg1"/>
                </a:solidFill>
                <a:cs typeface="+mn-ea"/>
                <a:sym typeface="+mn-lt"/>
              </a:rPr>
              <a:t>主題名</a:t>
            </a:r>
            <a:endParaRPr lang="zh-CN" altLang="en-US" sz="1600" kern="0" dirty="0">
              <a:solidFill>
                <a:schemeClr val="bg1"/>
              </a:solidFill>
              <a:cs typeface="+mn-ea"/>
              <a:sym typeface="+mn-lt"/>
            </a:endParaRPr>
          </a:p>
          <a:p>
            <a:pPr defTabSz="914400">
              <a:lnSpc>
                <a:spcPct val="130000"/>
              </a:lnSpc>
            </a:pPr>
            <a:r>
              <a:rPr lang="zh-CN" altLang="en-US" sz="1600" kern="0" dirty="0">
                <a:solidFill>
                  <a:schemeClr val="bg1"/>
                </a:solidFill>
                <a:cs typeface="+mn-ea"/>
                <a:sym typeface="+mn-lt"/>
              </a:rPr>
              <a:t>工作對應的班級（多選）</a:t>
            </a:r>
            <a:endParaRPr lang="zh-CN" altLang="en-US" sz="1600" kern="0" dirty="0">
              <a:solidFill>
                <a:schemeClr val="bg1"/>
              </a:solidFill>
              <a:cs typeface="+mn-ea"/>
              <a:sym typeface="+mn-lt"/>
            </a:endParaRPr>
          </a:p>
          <a:p>
            <a:pPr defTabSz="914400">
              <a:lnSpc>
                <a:spcPct val="130000"/>
              </a:lnSpc>
            </a:pPr>
            <a:r>
              <a:rPr lang="zh-CN" altLang="en-US" sz="1600" kern="0" dirty="0">
                <a:solidFill>
                  <a:schemeClr val="bg1"/>
                </a:solidFill>
                <a:cs typeface="+mn-ea"/>
                <a:sym typeface="+mn-lt"/>
              </a:rPr>
              <a:t>可以提交工作的【完成時間】</a:t>
            </a:r>
            <a:endParaRPr lang="zh-CN" altLang="en-US" sz="1600" kern="0" dirty="0">
              <a:solidFill>
                <a:schemeClr val="bg1"/>
              </a:solidFill>
              <a:cs typeface="+mn-ea"/>
              <a:sym typeface="+mn-lt"/>
            </a:endParaRPr>
          </a:p>
          <a:p>
            <a:pPr defTabSz="914400">
              <a:lnSpc>
                <a:spcPct val="130000"/>
              </a:lnSpc>
            </a:pPr>
            <a:r>
              <a:rPr lang="zh-CN" altLang="en-US" sz="1600" kern="0" dirty="0">
                <a:solidFill>
                  <a:schemeClr val="bg1"/>
                </a:solidFill>
                <a:cs typeface="+mn-ea"/>
                <a:sym typeface="+mn-lt"/>
              </a:rPr>
              <a:t>一段詳情文字描述</a:t>
            </a:r>
            <a:endParaRPr lang="zh-CN" altLang="en-US" sz="1600" kern="0" dirty="0">
              <a:solidFill>
                <a:schemeClr val="bg1"/>
              </a:solidFill>
              <a:cs typeface="+mn-ea"/>
              <a:sym typeface="+mn-lt"/>
            </a:endParaRPr>
          </a:p>
          <a:p>
            <a:pPr defTabSz="914400">
              <a:lnSpc>
                <a:spcPct val="130000"/>
              </a:lnSpc>
            </a:pPr>
            <a:r>
              <a:rPr lang="zh-CN" altLang="en-US" sz="1600" kern="0" dirty="0">
                <a:solidFill>
                  <a:schemeClr val="bg1"/>
                </a:solidFill>
                <a:cs typeface="+mn-ea"/>
                <a:sym typeface="+mn-lt"/>
              </a:rPr>
              <a:t>9張以內圖片</a:t>
            </a:r>
            <a:endParaRPr lang="zh-CN" altLang="en-US" sz="1600" kern="0" dirty="0">
              <a:solidFill>
                <a:schemeClr val="bg1"/>
              </a:solidFill>
              <a:cs typeface="+mn-ea"/>
              <a:sym typeface="+mn-lt"/>
            </a:endParaRPr>
          </a:p>
          <a:p>
            <a:pPr defTabSz="914400">
              <a:lnSpc>
                <a:spcPct val="130000"/>
              </a:lnSpc>
            </a:pPr>
            <a:r>
              <a:rPr lang="zh-CN" altLang="en-US" sz="1600" kern="0" dirty="0">
                <a:solidFill>
                  <a:schemeClr val="bg1"/>
                </a:solidFill>
                <a:cs typeface="+mn-ea"/>
                <a:sym typeface="+mn-lt"/>
              </a:rPr>
              <a:t>一段視頻（可以直接拍攝）</a:t>
            </a:r>
            <a:endParaRPr lang="zh-CN" altLang="en-US" sz="1600" kern="0" dirty="0">
              <a:solidFill>
                <a:schemeClr val="bg1"/>
              </a:solidFill>
              <a:cs typeface="+mn-ea"/>
              <a:sym typeface="+mn-lt"/>
            </a:endParaRPr>
          </a:p>
          <a:p>
            <a:pPr defTabSz="914400">
              <a:lnSpc>
                <a:spcPct val="130000"/>
              </a:lnSpc>
            </a:pPr>
            <a:endParaRPr lang="zh-CN" altLang="en-US" sz="1600" kern="0" dirty="0">
              <a:solidFill>
                <a:schemeClr val="bg1"/>
              </a:solidFill>
              <a:cs typeface="+mn-ea"/>
              <a:sym typeface="+mn-lt"/>
            </a:endParaRPr>
          </a:p>
          <a:p>
            <a:pPr defTabSz="914400">
              <a:lnSpc>
                <a:spcPct val="130000"/>
              </a:lnSpc>
            </a:pPr>
            <a:endParaRPr lang="zh-CN" altLang="en-US" sz="1600" kern="0" dirty="0">
              <a:solidFill>
                <a:schemeClr val="bg1"/>
              </a:solidFill>
              <a:cs typeface="+mn-ea"/>
              <a:sym typeface="+mn-lt"/>
            </a:endParaRPr>
          </a:p>
          <a:p>
            <a:pPr defTabSz="914400">
              <a:lnSpc>
                <a:spcPct val="130000"/>
              </a:lnSpc>
            </a:pPr>
            <a:endParaRPr lang="zh-CN" altLang="en-US" sz="1600" kern="0" dirty="0">
              <a:solidFill>
                <a:schemeClr val="bg1"/>
              </a:solidFill>
              <a:cs typeface="+mn-ea"/>
              <a:sym typeface="+mn-lt"/>
            </a:endParaRPr>
          </a:p>
          <a:p>
            <a:pPr defTabSz="914400">
              <a:lnSpc>
                <a:spcPct val="130000"/>
              </a:lnSpc>
            </a:pPr>
            <a:r>
              <a:rPr lang="zh-CN" altLang="en-US" sz="1600" kern="0" dirty="0">
                <a:solidFill>
                  <a:schemeClr val="bg1"/>
                </a:solidFill>
                <a:cs typeface="+mn-ea"/>
                <a:sym typeface="+mn-lt"/>
              </a:rPr>
              <a:t>問題：視頻過大</a:t>
            </a:r>
            <a:endParaRPr lang="zh-CN" altLang="en-US" sz="1600" kern="0" dirty="0">
              <a:solidFill>
                <a:schemeClr val="bg1"/>
              </a:solidFill>
              <a:cs typeface="+mn-ea"/>
              <a:sym typeface="+mn-lt"/>
            </a:endParaRPr>
          </a:p>
          <a:p>
            <a:pPr defTabSz="914400">
              <a:lnSpc>
                <a:spcPct val="130000"/>
              </a:lnSpc>
            </a:pPr>
            <a:r>
              <a:rPr lang="zh-CN" altLang="en-US" sz="1600" kern="0" dirty="0">
                <a:solidFill>
                  <a:schemeClr val="bg1"/>
                </a:solidFill>
                <a:cs typeface="+mn-ea"/>
                <a:sym typeface="+mn-lt"/>
              </a:rPr>
              <a:t>（直接拍攝的原生視頻10秒約40M需要上傳過久）</a:t>
            </a:r>
            <a:endParaRPr lang="zh-CN" altLang="en-US" sz="1600" kern="0" dirty="0">
              <a:solidFill>
                <a:schemeClr val="bg1"/>
              </a:solidFill>
              <a:cs typeface="+mn-ea"/>
              <a:sym typeface="+mn-lt"/>
            </a:endParaRPr>
          </a:p>
        </p:txBody>
      </p:sp>
      <p:pic>
        <p:nvPicPr>
          <p:cNvPr id="3" name="图片 2" descr="C:\Users\PC\Desktop\0f980edb1071a9250dbbc82470e2512.jpg0f980edb1071a9250dbbc82470e2512"/>
          <p:cNvPicPr>
            <a:picLocks noChangeAspect="1"/>
          </p:cNvPicPr>
          <p:nvPr/>
        </p:nvPicPr>
        <p:blipFill>
          <a:blip r:embed="rId2"/>
          <a:srcRect/>
          <a:stretch>
            <a:fillRect/>
          </a:stretch>
        </p:blipFill>
        <p:spPr>
          <a:xfrm>
            <a:off x="2999740" y="664845"/>
            <a:ext cx="2861310" cy="6130925"/>
          </a:xfrm>
          <a:prstGeom prst="rect">
            <a:avLst/>
          </a:prstGeom>
        </p:spPr>
      </p:pic>
      <p:sp>
        <p:nvSpPr>
          <p:cNvPr id="10" name="文本占位符 5"/>
          <p:cNvSpPr>
            <a:spLocks noGrp="1"/>
          </p:cNvSpPr>
          <p:nvPr/>
        </p:nvSpPr>
        <p:spPr>
          <a:xfrm>
            <a:off x="-563474" y="-48754"/>
            <a:ext cx="4933138" cy="583565"/>
          </a:xfrm>
          <a:prstGeom prst="rect">
            <a:avLst/>
          </a:prstGeom>
        </p:spPr>
        <p:txBody>
          <a:bodyPr wrap="square">
            <a:spAutoFit/>
          </a:bodyPr>
          <a:lstStyle>
            <a:lvl1pPr marL="0" indent="0" algn="ctr" defTabSz="609600" rtl="0" eaLnBrk="1" latinLnBrk="0" hangingPunct="1">
              <a:spcBef>
                <a:spcPts val="0"/>
              </a:spcBef>
              <a:buFont typeface="Arial" panose="020B0604020202020204"/>
              <a:buNone/>
              <a:defRPr sz="3200" kern="1200">
                <a:solidFill>
                  <a:schemeClr val="bg1"/>
                </a:solidFill>
                <a:latin typeface="+mn-lt"/>
                <a:ea typeface="+mn-ea"/>
                <a:cs typeface="+mn-cs"/>
              </a:defRPr>
            </a:lvl1pPr>
            <a:lvl2pPr marL="990600" indent="-381000" algn="l" defTabSz="609600" rtl="0" eaLnBrk="1" latinLnBrk="0" hangingPunct="1">
              <a:spcBef>
                <a:spcPct val="20000"/>
              </a:spcBef>
              <a:buFont typeface="Arial" panose="020B0604020202020204"/>
              <a:buChar char="–"/>
              <a:defRPr sz="3735" kern="1200">
                <a:solidFill>
                  <a:schemeClr val="tx1"/>
                </a:solidFill>
                <a:latin typeface="+mn-lt"/>
                <a:ea typeface="+mn-ea"/>
                <a:cs typeface="+mn-cs"/>
              </a:defRPr>
            </a:lvl2pPr>
            <a:lvl3pPr marL="1524000" indent="-304800" algn="l" defTabSz="609600"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36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4pPr>
            <a:lvl5pPr marL="27425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5pPr>
            <a:lvl6pPr marL="33521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9pPr>
          </a:lstStyle>
          <a:p>
            <a:r>
              <a:rPr lang="zh-CN" altLang="en-US" dirty="0"/>
              <a:t>作业功能</a:t>
            </a:r>
            <a:endParaRPr lang="zh-CN" altLang="en-US" dirty="0"/>
          </a:p>
        </p:txBody>
      </p:sp>
      <p:pic>
        <p:nvPicPr>
          <p:cNvPr id="4" name="图片 3" descr="C:\Users\PC\Desktop\6dbc3866481dd4eb021d986e2cae26e.jpg6dbc3866481dd4eb021d986e2cae26e"/>
          <p:cNvPicPr>
            <a:picLocks noChangeAspect="1"/>
          </p:cNvPicPr>
          <p:nvPr/>
        </p:nvPicPr>
        <p:blipFill>
          <a:blip r:embed="rId3"/>
          <a:srcRect/>
          <a:stretch>
            <a:fillRect/>
          </a:stretch>
        </p:blipFill>
        <p:spPr>
          <a:xfrm>
            <a:off x="7178993" y="602615"/>
            <a:ext cx="2859405" cy="5955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flipH="1">
            <a:off x="116840" y="918845"/>
            <a:ext cx="2926715" cy="1370965"/>
          </a:xfrm>
          <a:prstGeom prst="rect">
            <a:avLst/>
          </a:prstGeom>
          <a:noFill/>
        </p:spPr>
        <p:txBody>
          <a:bodyPr wrap="square" rtlCol="0">
            <a:spAutoFit/>
          </a:bodyPr>
          <a:lstStyle/>
          <a:p>
            <a:pPr defTabSz="914400">
              <a:lnSpc>
                <a:spcPct val="130000"/>
              </a:lnSpc>
            </a:pPr>
            <a:r>
              <a:rPr lang="zh-CN" altLang="en-US" sz="1600" kern="0" dirty="0">
                <a:solidFill>
                  <a:schemeClr val="bg1"/>
                </a:solidFill>
                <a:cs typeface="+mn-ea"/>
                <a:sym typeface="+mn-lt"/>
              </a:rPr>
              <a:t>在后台可以管理</a:t>
            </a:r>
            <a:endParaRPr lang="zh-CN" altLang="en-US" sz="1600" kern="0" dirty="0">
              <a:solidFill>
                <a:schemeClr val="bg1"/>
              </a:solidFill>
              <a:cs typeface="+mn-ea"/>
              <a:sym typeface="+mn-lt"/>
            </a:endParaRPr>
          </a:p>
          <a:p>
            <a:pPr defTabSz="914400">
              <a:lnSpc>
                <a:spcPct val="130000"/>
              </a:lnSpc>
            </a:pPr>
            <a:r>
              <a:rPr lang="zh-CN" altLang="en-US" sz="1600" kern="0" dirty="0">
                <a:solidFill>
                  <a:schemeClr val="bg1"/>
                </a:solidFill>
                <a:cs typeface="+mn-ea"/>
                <a:sym typeface="+mn-lt"/>
              </a:rPr>
              <a:t>管理员、</a:t>
            </a:r>
            <a:r>
              <a:rPr lang="zh-CN" altLang="en-US" sz="1600" kern="0" dirty="0">
                <a:solidFill>
                  <a:schemeClr val="bg1"/>
                </a:solidFill>
                <a:cs typeface="+mn-ea"/>
                <a:sym typeface="+mn-lt"/>
              </a:rPr>
              <a:t>校区、班级</a:t>
            </a:r>
            <a:endParaRPr lang="zh-CN" altLang="en-US" sz="1600" kern="0" dirty="0">
              <a:solidFill>
                <a:schemeClr val="bg1"/>
              </a:solidFill>
              <a:cs typeface="+mn-ea"/>
              <a:sym typeface="+mn-lt"/>
            </a:endParaRPr>
          </a:p>
          <a:p>
            <a:pPr defTabSz="914400">
              <a:lnSpc>
                <a:spcPct val="130000"/>
              </a:lnSpc>
            </a:pPr>
            <a:endParaRPr lang="en-US" altLang="zh-CN" sz="1600" kern="0" dirty="0">
              <a:solidFill>
                <a:schemeClr val="bg1"/>
              </a:solidFill>
              <a:cs typeface="+mn-ea"/>
              <a:sym typeface="+mn-lt"/>
            </a:endParaRPr>
          </a:p>
          <a:p>
            <a:pPr defTabSz="914400">
              <a:lnSpc>
                <a:spcPct val="130000"/>
              </a:lnSpc>
            </a:pPr>
            <a:endParaRPr lang="en-US" altLang="zh-CN" sz="1600" kern="0" dirty="0">
              <a:solidFill>
                <a:schemeClr val="bg1"/>
              </a:solidFill>
              <a:cs typeface="+mn-ea"/>
              <a:sym typeface="+mn-lt"/>
            </a:endParaRPr>
          </a:p>
        </p:txBody>
      </p:sp>
      <p:pic>
        <p:nvPicPr>
          <p:cNvPr id="3" name="图片 2" descr="C:\Users\PC\Desktop\微信截图_20191015131619.png微信截图_20191015131619"/>
          <p:cNvPicPr>
            <a:picLocks noChangeAspect="1"/>
          </p:cNvPicPr>
          <p:nvPr/>
        </p:nvPicPr>
        <p:blipFill>
          <a:blip r:embed="rId1"/>
          <a:srcRect/>
          <a:stretch>
            <a:fillRect/>
          </a:stretch>
        </p:blipFill>
        <p:spPr>
          <a:xfrm>
            <a:off x="3258820" y="534670"/>
            <a:ext cx="3728085" cy="6393180"/>
          </a:xfrm>
          <a:prstGeom prst="rect">
            <a:avLst/>
          </a:prstGeom>
        </p:spPr>
      </p:pic>
      <p:sp>
        <p:nvSpPr>
          <p:cNvPr id="10" name="文本占位符 5"/>
          <p:cNvSpPr>
            <a:spLocks noGrp="1"/>
          </p:cNvSpPr>
          <p:nvPr/>
        </p:nvSpPr>
        <p:spPr>
          <a:xfrm>
            <a:off x="116840" y="-48895"/>
            <a:ext cx="4253230" cy="583565"/>
          </a:xfrm>
          <a:prstGeom prst="rect">
            <a:avLst/>
          </a:prstGeom>
        </p:spPr>
        <p:txBody>
          <a:bodyPr wrap="square">
            <a:spAutoFit/>
          </a:bodyPr>
          <a:lstStyle>
            <a:lvl1pPr marL="0" indent="0" algn="ctr" defTabSz="609600" rtl="0" eaLnBrk="1" latinLnBrk="0" hangingPunct="1">
              <a:spcBef>
                <a:spcPts val="0"/>
              </a:spcBef>
              <a:buFont typeface="Arial" panose="020B0604020202020204"/>
              <a:buNone/>
              <a:defRPr sz="3200" kern="1200">
                <a:solidFill>
                  <a:schemeClr val="bg1"/>
                </a:solidFill>
                <a:latin typeface="+mn-lt"/>
                <a:ea typeface="+mn-ea"/>
                <a:cs typeface="+mn-cs"/>
              </a:defRPr>
            </a:lvl1pPr>
            <a:lvl2pPr marL="990600" indent="-381000" algn="l" defTabSz="609600" rtl="0" eaLnBrk="1" latinLnBrk="0" hangingPunct="1">
              <a:spcBef>
                <a:spcPct val="20000"/>
              </a:spcBef>
              <a:buFont typeface="Arial" panose="020B0604020202020204"/>
              <a:buChar char="–"/>
              <a:defRPr sz="3735" kern="1200">
                <a:solidFill>
                  <a:schemeClr val="tx1"/>
                </a:solidFill>
                <a:latin typeface="+mn-lt"/>
                <a:ea typeface="+mn-ea"/>
                <a:cs typeface="+mn-cs"/>
              </a:defRPr>
            </a:lvl2pPr>
            <a:lvl3pPr marL="1524000" indent="-304800" algn="l" defTabSz="609600"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36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4pPr>
            <a:lvl5pPr marL="27425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5pPr>
            <a:lvl6pPr marL="33521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9pPr>
          </a:lstStyle>
          <a:p>
            <a:r>
              <a:rPr lang="zh-CN" altLang="en-US" dirty="0"/>
              <a:t>行政</a:t>
            </a:r>
            <a:r>
              <a:rPr lang="zh-CN" altLang="en-US" dirty="0"/>
              <a:t>管理</a:t>
            </a:r>
            <a:endParaRPr lang="zh-CN" altLang="en-US" dirty="0"/>
          </a:p>
        </p:txBody>
      </p:sp>
      <p:pic>
        <p:nvPicPr>
          <p:cNvPr id="4" name="图片 3" descr="C:\Users\PC\Desktop\微信截图_20191015131627.png微信截图_20191015131627"/>
          <p:cNvPicPr>
            <a:picLocks noChangeAspect="1"/>
          </p:cNvPicPr>
          <p:nvPr/>
        </p:nvPicPr>
        <p:blipFill>
          <a:blip r:embed="rId2"/>
          <a:srcRect/>
          <a:stretch>
            <a:fillRect/>
          </a:stretch>
        </p:blipFill>
        <p:spPr>
          <a:xfrm>
            <a:off x="8451850" y="534670"/>
            <a:ext cx="3726180" cy="6390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flipH="1">
            <a:off x="58420" y="918845"/>
            <a:ext cx="3857625" cy="2011045"/>
          </a:xfrm>
          <a:prstGeom prst="rect">
            <a:avLst/>
          </a:prstGeom>
          <a:noFill/>
        </p:spPr>
        <p:txBody>
          <a:bodyPr wrap="square" rtlCol="0">
            <a:spAutoFit/>
          </a:bodyPr>
          <a:lstStyle/>
          <a:p>
            <a:pPr defTabSz="914400">
              <a:lnSpc>
                <a:spcPct val="130000"/>
              </a:lnSpc>
            </a:pPr>
            <a:r>
              <a:rPr lang="zh-CN" altLang="en-US" sz="1600" kern="0" dirty="0">
                <a:solidFill>
                  <a:schemeClr val="bg1"/>
                </a:solidFill>
                <a:cs typeface="+mn-ea"/>
                <a:sym typeface="+mn-lt"/>
              </a:rPr>
              <a:t>系統可以讀取微信資訊</a:t>
            </a:r>
            <a:endParaRPr lang="zh-CN" altLang="en-US" sz="1600" kern="0" dirty="0">
              <a:solidFill>
                <a:schemeClr val="bg1"/>
              </a:solidFill>
              <a:cs typeface="+mn-ea"/>
              <a:sym typeface="+mn-lt"/>
            </a:endParaRPr>
          </a:p>
          <a:p>
            <a:pPr defTabSz="914400">
              <a:lnSpc>
                <a:spcPct val="130000"/>
              </a:lnSpc>
            </a:pPr>
            <a:endParaRPr lang="zh-CN" altLang="en-US" sz="1600" kern="0" dirty="0">
              <a:solidFill>
                <a:schemeClr val="bg1"/>
              </a:solidFill>
              <a:cs typeface="+mn-ea"/>
              <a:sym typeface="+mn-lt"/>
            </a:endParaRPr>
          </a:p>
          <a:p>
            <a:pPr defTabSz="914400">
              <a:lnSpc>
                <a:spcPct val="130000"/>
              </a:lnSpc>
            </a:pPr>
            <a:r>
              <a:rPr lang="zh-CN" altLang="en-US" sz="1600" kern="0" dirty="0">
                <a:solidFill>
                  <a:schemeClr val="bg1"/>
                </a:solidFill>
                <a:cs typeface="+mn-ea"/>
                <a:sym typeface="+mn-lt"/>
              </a:rPr>
              <a:t>為成為會員的用戶</a:t>
            </a:r>
            <a:endParaRPr lang="zh-CN" altLang="en-US" sz="1600" kern="0" dirty="0">
              <a:solidFill>
                <a:schemeClr val="bg1"/>
              </a:solidFill>
              <a:cs typeface="+mn-ea"/>
              <a:sym typeface="+mn-lt"/>
            </a:endParaRPr>
          </a:p>
          <a:p>
            <a:pPr defTabSz="914400">
              <a:lnSpc>
                <a:spcPct val="130000"/>
              </a:lnSpc>
            </a:pPr>
            <a:r>
              <a:rPr lang="zh-CN" altLang="en-US" sz="1600" kern="0" dirty="0">
                <a:solidFill>
                  <a:schemeClr val="bg1"/>
                </a:solidFill>
                <a:cs typeface="+mn-ea"/>
                <a:sym typeface="+mn-lt"/>
              </a:rPr>
              <a:t>可以申請成為會員</a:t>
            </a:r>
            <a:endParaRPr lang="zh-CN" altLang="en-US" sz="1600" kern="0" dirty="0">
              <a:solidFill>
                <a:schemeClr val="bg1"/>
              </a:solidFill>
              <a:cs typeface="+mn-ea"/>
              <a:sym typeface="+mn-lt"/>
            </a:endParaRPr>
          </a:p>
          <a:p>
            <a:pPr defTabSz="914400">
              <a:lnSpc>
                <a:spcPct val="130000"/>
              </a:lnSpc>
            </a:pPr>
            <a:endParaRPr lang="zh-CN" altLang="en-US" sz="1600" kern="0" dirty="0">
              <a:solidFill>
                <a:schemeClr val="bg1"/>
              </a:solidFill>
              <a:cs typeface="+mn-ea"/>
              <a:sym typeface="+mn-lt"/>
            </a:endParaRPr>
          </a:p>
          <a:p>
            <a:pPr defTabSz="914400">
              <a:lnSpc>
                <a:spcPct val="130000"/>
              </a:lnSpc>
            </a:pPr>
            <a:r>
              <a:rPr lang="zh-CN" altLang="en-US" sz="1600" kern="0" dirty="0">
                <a:solidFill>
                  <a:schemeClr val="bg1"/>
                </a:solidFill>
                <a:cs typeface="+mn-ea"/>
                <a:sym typeface="+mn-lt"/>
              </a:rPr>
              <a:t>管理員根據驗證資訊為其劃分所在班級</a:t>
            </a:r>
            <a:endParaRPr lang="zh-CN" altLang="en-US" sz="1600" kern="0" dirty="0">
              <a:solidFill>
                <a:schemeClr val="bg1"/>
              </a:solidFill>
              <a:cs typeface="+mn-ea"/>
              <a:sym typeface="+mn-lt"/>
            </a:endParaRPr>
          </a:p>
        </p:txBody>
      </p:sp>
      <p:pic>
        <p:nvPicPr>
          <p:cNvPr id="3" name="图片 2" descr="C:\Users\PC\Desktop\微信截图_20191015131913.png微信截图_20191015131913"/>
          <p:cNvPicPr>
            <a:picLocks noChangeAspect="1"/>
          </p:cNvPicPr>
          <p:nvPr/>
        </p:nvPicPr>
        <p:blipFill>
          <a:blip r:embed="rId1"/>
          <a:srcRect/>
          <a:stretch>
            <a:fillRect/>
          </a:stretch>
        </p:blipFill>
        <p:spPr>
          <a:xfrm>
            <a:off x="3915728" y="534670"/>
            <a:ext cx="3594100" cy="6393180"/>
          </a:xfrm>
          <a:prstGeom prst="rect">
            <a:avLst/>
          </a:prstGeom>
        </p:spPr>
      </p:pic>
      <p:sp>
        <p:nvSpPr>
          <p:cNvPr id="10" name="文本占位符 5"/>
          <p:cNvSpPr>
            <a:spLocks noGrp="1"/>
          </p:cNvSpPr>
          <p:nvPr/>
        </p:nvSpPr>
        <p:spPr>
          <a:xfrm>
            <a:off x="116840" y="-48895"/>
            <a:ext cx="4253230" cy="583565"/>
          </a:xfrm>
          <a:prstGeom prst="rect">
            <a:avLst/>
          </a:prstGeom>
        </p:spPr>
        <p:txBody>
          <a:bodyPr wrap="square">
            <a:spAutoFit/>
          </a:bodyPr>
          <a:lstStyle>
            <a:lvl1pPr marL="0" indent="0" algn="ctr" defTabSz="609600" rtl="0" eaLnBrk="1" latinLnBrk="0" hangingPunct="1">
              <a:spcBef>
                <a:spcPts val="0"/>
              </a:spcBef>
              <a:buFont typeface="Arial" panose="020B0604020202020204"/>
              <a:buNone/>
              <a:defRPr sz="3200" kern="1200">
                <a:solidFill>
                  <a:schemeClr val="bg1"/>
                </a:solidFill>
                <a:latin typeface="+mn-lt"/>
                <a:ea typeface="+mn-ea"/>
                <a:cs typeface="+mn-cs"/>
              </a:defRPr>
            </a:lvl1pPr>
            <a:lvl2pPr marL="990600" indent="-381000" algn="l" defTabSz="609600" rtl="0" eaLnBrk="1" latinLnBrk="0" hangingPunct="1">
              <a:spcBef>
                <a:spcPct val="20000"/>
              </a:spcBef>
              <a:buFont typeface="Arial" panose="020B0604020202020204"/>
              <a:buChar char="–"/>
              <a:defRPr sz="3735" kern="1200">
                <a:solidFill>
                  <a:schemeClr val="tx1"/>
                </a:solidFill>
                <a:latin typeface="+mn-lt"/>
                <a:ea typeface="+mn-ea"/>
                <a:cs typeface="+mn-cs"/>
              </a:defRPr>
            </a:lvl2pPr>
            <a:lvl3pPr marL="1524000" indent="-304800" algn="l" defTabSz="609600"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36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4pPr>
            <a:lvl5pPr marL="27425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5pPr>
            <a:lvl6pPr marL="33521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9pPr>
          </a:lstStyle>
          <a:p>
            <a:r>
              <a:rPr lang="zh-CN" altLang="en-US" dirty="0"/>
              <a:t>用户界面</a:t>
            </a:r>
            <a:endParaRPr lang="zh-CN" altLang="en-US" dirty="0"/>
          </a:p>
        </p:txBody>
      </p:sp>
      <p:pic>
        <p:nvPicPr>
          <p:cNvPr id="4" name="图片 3" descr="C:\Users\PC\Desktop\微信截图_20191015131903.png微信截图_20191015131903"/>
          <p:cNvPicPr>
            <a:picLocks noChangeAspect="1"/>
          </p:cNvPicPr>
          <p:nvPr/>
        </p:nvPicPr>
        <p:blipFill>
          <a:blip r:embed="rId2"/>
          <a:srcRect/>
          <a:stretch>
            <a:fillRect/>
          </a:stretch>
        </p:blipFill>
        <p:spPr>
          <a:xfrm>
            <a:off x="8382318" y="537845"/>
            <a:ext cx="3592195" cy="6390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239893" y="1169140"/>
            <a:ext cx="3712215" cy="1891665"/>
          </a:xfrm>
        </p:spPr>
        <p:txBody>
          <a:bodyPr/>
          <a:lstStyle/>
          <a:p>
            <a:r>
              <a:rPr lang="en-US" altLang="zh-CN" dirty="0"/>
              <a:t>4</a:t>
            </a:r>
            <a:endParaRPr lang="en-US" altLang="zh-CN" dirty="0"/>
          </a:p>
        </p:txBody>
      </p:sp>
      <p:sp>
        <p:nvSpPr>
          <p:cNvPr id="6" name="文本占位符 5"/>
          <p:cNvSpPr>
            <a:spLocks noGrp="1"/>
          </p:cNvSpPr>
          <p:nvPr>
            <p:ph type="body" sz="quarter" idx="12"/>
          </p:nvPr>
        </p:nvSpPr>
        <p:spPr>
          <a:xfrm>
            <a:off x="3629431" y="3015121"/>
            <a:ext cx="4933138" cy="1076325"/>
          </a:xfrm>
        </p:spPr>
        <p:txBody>
          <a:bodyPr/>
          <a:lstStyle/>
          <a:p>
            <a:endParaRPr lang="en-US" altLang="zh-CN" dirty="0"/>
          </a:p>
          <a:p>
            <a:r>
              <a:rPr lang="zh-CN" altLang="en-US" dirty="0"/>
              <a:t>请假 扣课 安排讨论</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88713" y="1786812"/>
            <a:ext cx="6255412" cy="3415030"/>
          </a:xfrm>
          <a:prstGeom prst="rect">
            <a:avLst/>
          </a:prstGeom>
          <a:noFill/>
        </p:spPr>
        <p:txBody>
          <a:bodyPr wrap="square" rtlCol="0">
            <a:spAutoFit/>
          </a:bodyPr>
          <a:lstStyle/>
          <a:p>
            <a:pPr defTabSz="914400"/>
            <a:r>
              <a:rPr kumimoji="1" lang="en-US" altLang="zh-CN" sz="7200" kern="0" dirty="0">
                <a:solidFill>
                  <a:srgbClr val="FFFFFF"/>
                </a:solidFill>
                <a:cs typeface="+mn-ea"/>
                <a:sym typeface="+mn-lt"/>
              </a:rPr>
              <a:t>Now is the Time for Discussion.</a:t>
            </a:r>
            <a:endParaRPr kumimoji="1" lang="en-US" altLang="zh-CN" sz="7200" kern="0" dirty="0">
              <a:solidFill>
                <a:srgbClr val="FFFFFF"/>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88713" y="1786812"/>
            <a:ext cx="6255412" cy="1200173"/>
          </a:xfrm>
          <a:prstGeom prst="rect">
            <a:avLst/>
          </a:prstGeom>
          <a:noFill/>
        </p:spPr>
        <p:txBody>
          <a:bodyPr wrap="square" rtlCol="0">
            <a:spAutoFit/>
          </a:bodyPr>
          <a:lstStyle/>
          <a:p>
            <a:pPr defTabSz="914400"/>
            <a:r>
              <a:rPr kumimoji="1" lang="en-US" altLang="zh-CN" sz="7200" kern="0" dirty="0">
                <a:solidFill>
                  <a:srgbClr val="FFFFFF"/>
                </a:solidFill>
                <a:cs typeface="+mn-ea"/>
                <a:sym typeface="+mn-lt"/>
              </a:rPr>
              <a:t>THANK YOU</a:t>
            </a:r>
            <a:endParaRPr kumimoji="1" lang="zh-CN" altLang="en-US" sz="7200" kern="0" dirty="0">
              <a:solidFill>
                <a:srgbClr val="FFFFFF"/>
              </a:solidFill>
              <a:cs typeface="+mn-ea"/>
              <a:sym typeface="+mn-lt"/>
            </a:endParaRPr>
          </a:p>
        </p:txBody>
      </p:sp>
      <p:sp>
        <p:nvSpPr>
          <p:cNvPr id="6" name="文本框 5"/>
          <p:cNvSpPr txBox="1"/>
          <p:nvPr/>
        </p:nvSpPr>
        <p:spPr>
          <a:xfrm>
            <a:off x="588713" y="4125608"/>
            <a:ext cx="2678589" cy="338510"/>
          </a:xfrm>
          <a:prstGeom prst="rect">
            <a:avLst/>
          </a:prstGeom>
          <a:noFill/>
        </p:spPr>
        <p:txBody>
          <a:bodyPr wrap="none" rtlCol="0">
            <a:spAutoFit/>
          </a:bodyPr>
          <a:lstStyle/>
          <a:p>
            <a:pPr defTabSz="914400"/>
            <a:r>
              <a:rPr kumimoji="1" lang="en-US" altLang="zh-CN" sz="1600" kern="0" dirty="0">
                <a:solidFill>
                  <a:srgbClr val="FFFFFF"/>
                </a:solidFill>
                <a:cs typeface="+mn-ea"/>
                <a:sym typeface="+mn-lt"/>
              </a:rPr>
              <a:t>PRESENTED</a:t>
            </a:r>
            <a:r>
              <a:rPr kumimoji="1" lang="zh-CN" altLang="en-US" sz="1600" kern="0" dirty="0">
                <a:solidFill>
                  <a:srgbClr val="FFFFFF"/>
                </a:solidFill>
                <a:cs typeface="+mn-ea"/>
                <a:sym typeface="+mn-lt"/>
              </a:rPr>
              <a:t> </a:t>
            </a:r>
            <a:r>
              <a:rPr kumimoji="1" lang="en-US" altLang="zh-CN" sz="1600" kern="0" dirty="0">
                <a:solidFill>
                  <a:srgbClr val="FFFFFF"/>
                </a:solidFill>
                <a:cs typeface="+mn-ea"/>
                <a:sym typeface="+mn-lt"/>
              </a:rPr>
              <a:t>BY</a:t>
            </a:r>
            <a:r>
              <a:rPr kumimoji="1" lang="zh-CN" altLang="en-US" sz="1600" kern="0" dirty="0">
                <a:solidFill>
                  <a:srgbClr val="FFFFFF"/>
                </a:solidFill>
                <a:cs typeface="+mn-ea"/>
                <a:sym typeface="+mn-lt"/>
              </a:rPr>
              <a:t> </a:t>
            </a:r>
            <a:r>
              <a:rPr kumimoji="1" lang="en-US" altLang="zh-CN" sz="1600" kern="0" dirty="0">
                <a:solidFill>
                  <a:srgbClr val="FFFFFF"/>
                </a:solidFill>
                <a:cs typeface="+mn-ea"/>
                <a:sym typeface="+mn-lt"/>
              </a:rPr>
              <a:t>OfficePLUS</a:t>
            </a:r>
            <a:endParaRPr kumimoji="1" lang="zh-CN" altLang="en-US" sz="1600" kern="0" dirty="0">
              <a:solidFill>
                <a:srgbClr val="FFFFFF"/>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01</a:t>
            </a:r>
            <a:endParaRPr lang="zh-CN" altLang="en-US" dirty="0"/>
          </a:p>
        </p:txBody>
      </p:sp>
      <p:sp>
        <p:nvSpPr>
          <p:cNvPr id="7" name="文本占位符 6"/>
          <p:cNvSpPr>
            <a:spLocks noGrp="1"/>
          </p:cNvSpPr>
          <p:nvPr>
            <p:ph type="body" sz="quarter" idx="11"/>
          </p:nvPr>
        </p:nvSpPr>
        <p:spPr>
          <a:xfrm>
            <a:off x="7523041" y="2247250"/>
            <a:ext cx="3712215" cy="1892826"/>
          </a:xfrm>
        </p:spPr>
        <p:txBody>
          <a:bodyPr/>
          <a:lstStyle/>
          <a:p>
            <a:r>
              <a:rPr lang="zh-CN" altLang="en-US" dirty="0"/>
              <a:t>目录</a:t>
            </a:r>
            <a:endParaRPr lang="zh-CN" altLang="en-US" dirty="0"/>
          </a:p>
        </p:txBody>
      </p:sp>
      <p:sp>
        <p:nvSpPr>
          <p:cNvPr id="8" name="文本占位符 7"/>
          <p:cNvSpPr>
            <a:spLocks noGrp="1"/>
          </p:cNvSpPr>
          <p:nvPr>
            <p:ph type="body" sz="quarter" idx="12"/>
          </p:nvPr>
        </p:nvSpPr>
        <p:spPr>
          <a:xfrm>
            <a:off x="7523042" y="4025250"/>
            <a:ext cx="3712215" cy="738664"/>
          </a:xfrm>
        </p:spPr>
        <p:txBody>
          <a:bodyPr/>
          <a:lstStyle/>
          <a:p>
            <a:r>
              <a:rPr lang="en-US" altLang="zh-CN" dirty="0"/>
              <a:t>CONTENTS</a:t>
            </a:r>
            <a:endParaRPr lang="en-US" altLang="zh-CN" dirty="0"/>
          </a:p>
        </p:txBody>
      </p:sp>
      <p:sp>
        <p:nvSpPr>
          <p:cNvPr id="9" name="文本占位符 8"/>
          <p:cNvSpPr>
            <a:spLocks noGrp="1"/>
          </p:cNvSpPr>
          <p:nvPr>
            <p:ph type="body" sz="quarter" idx="13"/>
          </p:nvPr>
        </p:nvSpPr>
        <p:spPr>
          <a:xfrm>
            <a:off x="2149113" y="1671764"/>
            <a:ext cx="4103792" cy="414020"/>
          </a:xfrm>
        </p:spPr>
        <p:txBody>
          <a:bodyPr/>
          <a:lstStyle/>
          <a:p>
            <a:r>
              <a:rPr lang="en-US" altLang="zh-CN" dirty="0"/>
              <a:t>PART ONE </a:t>
            </a:r>
            <a:r>
              <a:rPr lang="zh-CN" altLang="en-US" dirty="0"/>
              <a:t>頁面設計</a:t>
            </a:r>
            <a:endParaRPr lang="zh-CN" altLang="en-US" dirty="0"/>
          </a:p>
        </p:txBody>
      </p:sp>
      <p:sp>
        <p:nvSpPr>
          <p:cNvPr id="10" name="文本占位符 9"/>
          <p:cNvSpPr>
            <a:spLocks noGrp="1"/>
          </p:cNvSpPr>
          <p:nvPr>
            <p:ph type="body" sz="quarter" idx="14"/>
          </p:nvPr>
        </p:nvSpPr>
        <p:spPr/>
        <p:txBody>
          <a:bodyPr/>
          <a:lstStyle/>
          <a:p>
            <a:r>
              <a:rPr lang="en-US" altLang="zh-CN" dirty="0"/>
              <a:t>02</a:t>
            </a:r>
            <a:endParaRPr lang="zh-CN" altLang="en-US" dirty="0"/>
          </a:p>
        </p:txBody>
      </p:sp>
      <p:sp>
        <p:nvSpPr>
          <p:cNvPr id="11" name="文本占位符 10"/>
          <p:cNvSpPr>
            <a:spLocks noGrp="1"/>
          </p:cNvSpPr>
          <p:nvPr>
            <p:ph type="body" sz="quarter" idx="15"/>
          </p:nvPr>
        </p:nvSpPr>
        <p:spPr>
          <a:xfrm>
            <a:off x="2149113" y="2704152"/>
            <a:ext cx="4103792" cy="414020"/>
          </a:xfrm>
        </p:spPr>
        <p:txBody>
          <a:bodyPr/>
          <a:lstStyle/>
          <a:p>
            <a:r>
              <a:rPr lang="en-US" altLang="zh-CN" dirty="0"/>
              <a:t>PART ONE </a:t>
            </a:r>
            <a:r>
              <a:rPr lang="zh-CN" altLang="en-US" dirty="0">
                <a:sym typeface="+mn-ea"/>
              </a:rPr>
              <a:t>进度安排</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1</a:t>
            </a:r>
            <a:endParaRPr lang="zh-CN" altLang="en-US" dirty="0"/>
          </a:p>
        </p:txBody>
      </p:sp>
      <p:sp>
        <p:nvSpPr>
          <p:cNvPr id="6" name="文本占位符 5"/>
          <p:cNvSpPr>
            <a:spLocks noGrp="1"/>
          </p:cNvSpPr>
          <p:nvPr>
            <p:ph type="body" sz="quarter" idx="12"/>
          </p:nvPr>
        </p:nvSpPr>
        <p:spPr>
          <a:xfrm>
            <a:off x="3629431" y="3015121"/>
            <a:ext cx="4933138" cy="1076325"/>
          </a:xfrm>
        </p:spPr>
        <p:txBody>
          <a:bodyPr/>
          <a:lstStyle/>
          <a:p>
            <a:r>
              <a:rPr lang="en-US" altLang="zh-CN" dirty="0"/>
              <a:t>Page Design</a:t>
            </a:r>
            <a:endParaRPr lang="en-US" altLang="zh-CN" dirty="0"/>
          </a:p>
          <a:p>
            <a:r>
              <a:rPr lang="zh-CN" altLang="en-US" dirty="0"/>
              <a:t>頁面設計</a:t>
            </a:r>
            <a:endParaRPr lang="zh-CN" altLang="en-US" dirty="0"/>
          </a:p>
        </p:txBody>
      </p:sp>
      <p:sp>
        <p:nvSpPr>
          <p:cNvPr id="8" name="文本占位符 7"/>
          <p:cNvSpPr>
            <a:spLocks noGrp="1"/>
          </p:cNvSpPr>
          <p:nvPr>
            <p:ph type="body" sz="quarter" idx="13"/>
          </p:nvPr>
        </p:nvSpPr>
        <p:spPr>
          <a:xfrm>
            <a:off x="4239895" y="4343400"/>
            <a:ext cx="3956685" cy="1129665"/>
          </a:xfrm>
        </p:spPr>
        <p:txBody>
          <a:bodyPr wrap="square"/>
          <a:lstStyle/>
          <a:p>
            <a:r>
              <a:rPr lang="en-US" altLang="zh-CN" dirty="0"/>
              <a:t>  </a:t>
            </a:r>
            <a:r>
              <a:rPr lang="zh-CN" altLang="en-US" dirty="0"/>
              <a:t>做好頁面設計，不僅可以給家長體現出我們產品的高級感</a:t>
            </a:r>
            <a:endParaRPr lang="zh-CN" altLang="en-US" dirty="0"/>
          </a:p>
          <a:p>
            <a:r>
              <a:rPr lang="zh-CN" altLang="en-US" dirty="0"/>
              <a:t>  還可以提高家長使用過程中的效率舒適感甚至減少程序員的</a:t>
            </a:r>
            <a:r>
              <a:rPr lang="zh-CN" altLang="en-US" dirty="0"/>
              <a:t>工作量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Phone6 金色 正面 竖立.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95600" y="447"/>
            <a:ext cx="3800801" cy="7458882"/>
          </a:xfrm>
          <a:prstGeom prst="rect">
            <a:avLst/>
          </a:prstGeom>
        </p:spPr>
      </p:pic>
      <p:sp>
        <p:nvSpPr>
          <p:cNvPr id="7" name="文本框 6"/>
          <p:cNvSpPr txBox="1"/>
          <p:nvPr/>
        </p:nvSpPr>
        <p:spPr>
          <a:xfrm flipH="1">
            <a:off x="294619" y="1516995"/>
            <a:ext cx="2478970" cy="1163320"/>
          </a:xfrm>
          <a:prstGeom prst="rect">
            <a:avLst/>
          </a:prstGeom>
          <a:noFill/>
        </p:spPr>
        <p:txBody>
          <a:bodyPr wrap="square" rtlCol="0">
            <a:spAutoFit/>
          </a:bodyPr>
          <a:lstStyle/>
          <a:p>
            <a:pPr defTabSz="914400">
              <a:lnSpc>
                <a:spcPct val="130000"/>
              </a:lnSpc>
            </a:pPr>
            <a:r>
              <a:rPr lang="zh-CN" altLang="zh-CN" sz="1335" kern="0" dirty="0">
                <a:solidFill>
                  <a:schemeClr val="bg1"/>
                </a:solidFill>
                <a:cs typeface="+mn-ea"/>
                <a:sym typeface="+mn-lt"/>
              </a:rPr>
              <a:t>主頁是提供給所有訪問網站瀏覽者的第一個頁面，放置一個圖片輪播【跑馬燈】，放置有宣傳內容與活動訊息</a:t>
            </a:r>
            <a:endParaRPr lang="zh-CN" altLang="zh-CN" sz="1335" kern="0" dirty="0">
              <a:solidFill>
                <a:schemeClr val="bg1"/>
              </a:solidFill>
              <a:cs typeface="+mn-ea"/>
              <a:sym typeface="+mn-lt"/>
            </a:endParaRPr>
          </a:p>
        </p:txBody>
      </p:sp>
      <p:sp>
        <p:nvSpPr>
          <p:cNvPr id="11" name="文本框 10"/>
          <p:cNvSpPr txBox="1"/>
          <p:nvPr/>
        </p:nvSpPr>
        <p:spPr>
          <a:xfrm flipH="1">
            <a:off x="294622" y="3465620"/>
            <a:ext cx="2478970" cy="1431290"/>
          </a:xfrm>
          <a:prstGeom prst="rect">
            <a:avLst/>
          </a:prstGeom>
          <a:noFill/>
        </p:spPr>
        <p:txBody>
          <a:bodyPr wrap="square" rtlCol="0">
            <a:spAutoFit/>
          </a:bodyPr>
          <a:lstStyle/>
          <a:p>
            <a:pPr defTabSz="914400">
              <a:lnSpc>
                <a:spcPct val="130000"/>
              </a:lnSpc>
            </a:pPr>
            <a:r>
              <a:rPr lang="zh-CN" altLang="zh-CN" sz="1335" kern="0" dirty="0">
                <a:solidFill>
                  <a:schemeClr val="bg1"/>
                </a:solidFill>
                <a:cs typeface="+mn-ea"/>
                <a:sym typeface="+mn-lt"/>
              </a:rPr>
              <a:t>接下來是一個快捷訪問欄</a:t>
            </a:r>
            <a:endParaRPr lang="zh-CN" altLang="zh-CN" sz="1335" kern="0" dirty="0">
              <a:solidFill>
                <a:schemeClr val="bg1"/>
              </a:solidFill>
              <a:cs typeface="+mn-ea"/>
              <a:sym typeface="+mn-lt"/>
            </a:endParaRPr>
          </a:p>
          <a:p>
            <a:pPr defTabSz="914400">
              <a:lnSpc>
                <a:spcPct val="130000"/>
              </a:lnSpc>
            </a:pPr>
            <a:r>
              <a:rPr lang="zh-CN" altLang="zh-CN" sz="1335" kern="0" dirty="0">
                <a:solidFill>
                  <a:schemeClr val="bg1"/>
                </a:solidFill>
                <a:cs typeface="+mn-ea"/>
                <a:sym typeface="+mn-lt"/>
              </a:rPr>
              <a:t>可以放置網站常用的功能路口：</a:t>
            </a:r>
            <a:endParaRPr lang="zh-CN" altLang="zh-CN" sz="1335" kern="0" dirty="0">
              <a:solidFill>
                <a:schemeClr val="bg1"/>
              </a:solidFill>
              <a:cs typeface="+mn-ea"/>
              <a:sym typeface="+mn-lt"/>
            </a:endParaRPr>
          </a:p>
          <a:p>
            <a:pPr defTabSz="914400">
              <a:lnSpc>
                <a:spcPct val="130000"/>
              </a:lnSpc>
            </a:pPr>
            <a:r>
              <a:rPr lang="zh-CN" altLang="zh-CN" sz="1335" kern="0" dirty="0">
                <a:solidFill>
                  <a:schemeClr val="bg1"/>
                </a:solidFill>
                <a:cs typeface="+mn-ea"/>
                <a:sym typeface="+mn-lt"/>
              </a:rPr>
              <a:t>作業、課表等等</a:t>
            </a:r>
            <a:endParaRPr lang="zh-CN" altLang="zh-CN" sz="1335" kern="0" dirty="0">
              <a:solidFill>
                <a:schemeClr val="bg1"/>
              </a:solidFill>
              <a:cs typeface="+mn-ea"/>
              <a:sym typeface="+mn-lt"/>
            </a:endParaRPr>
          </a:p>
          <a:p>
            <a:pPr defTabSz="914400">
              <a:lnSpc>
                <a:spcPct val="130000"/>
              </a:lnSpc>
            </a:pPr>
            <a:r>
              <a:rPr lang="zh-CN" altLang="zh-CN" sz="1335" kern="0" dirty="0">
                <a:solidFill>
                  <a:schemeClr val="bg1"/>
                </a:solidFill>
                <a:cs typeface="+mn-ea"/>
                <a:sym typeface="+mn-lt"/>
              </a:rPr>
              <a:t>然後近期歷程可以是課程、活動的</a:t>
            </a:r>
            <a:r>
              <a:rPr lang="zh-CN" altLang="zh-CN" sz="1335" kern="0" dirty="0">
                <a:solidFill>
                  <a:schemeClr val="bg1"/>
                </a:solidFill>
                <a:cs typeface="+mn-ea"/>
                <a:sym typeface="+mn-lt"/>
              </a:rPr>
              <a:t>混合信息</a:t>
            </a:r>
            <a:endParaRPr lang="zh-CN" altLang="zh-CN" sz="1335" kern="0" dirty="0">
              <a:solidFill>
                <a:schemeClr val="bg1"/>
              </a:solidFill>
              <a:cs typeface="+mn-ea"/>
              <a:sym typeface="+mn-lt"/>
            </a:endParaRPr>
          </a:p>
        </p:txBody>
      </p:sp>
      <p:sp>
        <p:nvSpPr>
          <p:cNvPr id="12" name="文本框 11"/>
          <p:cNvSpPr txBox="1"/>
          <p:nvPr/>
        </p:nvSpPr>
        <p:spPr>
          <a:xfrm flipH="1">
            <a:off x="664522" y="2975780"/>
            <a:ext cx="1740136" cy="368300"/>
          </a:xfrm>
          <a:prstGeom prst="rect">
            <a:avLst/>
          </a:prstGeom>
          <a:noFill/>
        </p:spPr>
        <p:txBody>
          <a:bodyPr wrap="square" rtlCol="0">
            <a:spAutoFit/>
          </a:bodyPr>
          <a:lstStyle/>
          <a:p>
            <a:pPr algn="r" defTabSz="914400"/>
            <a:r>
              <a:rPr kumimoji="1" lang="zh-CN" altLang="en-US" kern="0" dirty="0">
                <a:solidFill>
                  <a:srgbClr val="FFFFFF"/>
                </a:solidFill>
                <a:cs typeface="+mn-ea"/>
                <a:sym typeface="+mn-lt"/>
              </a:rPr>
              <a:t>快捷訪問</a:t>
            </a:r>
            <a:endParaRPr kumimoji="1" lang="zh-CN" altLang="en-US" kern="0" dirty="0">
              <a:solidFill>
                <a:srgbClr val="FFFFFF"/>
              </a:solidFill>
              <a:cs typeface="+mn-ea"/>
              <a:sym typeface="+mn-lt"/>
            </a:endParaRPr>
          </a:p>
        </p:txBody>
      </p:sp>
      <p:sp>
        <p:nvSpPr>
          <p:cNvPr id="19" name="文本框 18"/>
          <p:cNvSpPr txBox="1"/>
          <p:nvPr/>
        </p:nvSpPr>
        <p:spPr>
          <a:xfrm>
            <a:off x="8813165" y="4897120"/>
            <a:ext cx="3124200" cy="895350"/>
          </a:xfrm>
          <a:prstGeom prst="rect">
            <a:avLst/>
          </a:prstGeom>
          <a:noFill/>
        </p:spPr>
        <p:txBody>
          <a:bodyPr wrap="square" rtlCol="0">
            <a:spAutoFit/>
          </a:bodyPr>
          <a:lstStyle/>
          <a:p>
            <a:pPr defTabSz="914400">
              <a:lnSpc>
                <a:spcPct val="130000"/>
              </a:lnSpc>
            </a:pPr>
            <a:r>
              <a:rPr lang="zh-CN" altLang="zh-CN" sz="1335" kern="0" dirty="0">
                <a:solidFill>
                  <a:schemeClr val="bg1"/>
                </a:solidFill>
                <a:cs typeface="+mn-ea"/>
                <a:sym typeface="+mn-lt"/>
              </a:rPr>
              <a:t>底部菜單註明了現在所在的頁面</a:t>
            </a:r>
            <a:endParaRPr lang="zh-CN" altLang="zh-CN" sz="1335" kern="0" dirty="0">
              <a:solidFill>
                <a:schemeClr val="bg1"/>
              </a:solidFill>
              <a:cs typeface="+mn-ea"/>
              <a:sym typeface="+mn-lt"/>
            </a:endParaRPr>
          </a:p>
          <a:p>
            <a:pPr defTabSz="914400">
              <a:lnSpc>
                <a:spcPct val="130000"/>
              </a:lnSpc>
            </a:pPr>
            <a:endParaRPr lang="zh-CN" altLang="zh-CN" sz="1335" kern="0" dirty="0">
              <a:solidFill>
                <a:schemeClr val="bg1"/>
              </a:solidFill>
              <a:cs typeface="+mn-ea"/>
              <a:sym typeface="+mn-lt"/>
            </a:endParaRPr>
          </a:p>
          <a:p>
            <a:pPr defTabSz="914400">
              <a:lnSpc>
                <a:spcPct val="130000"/>
              </a:lnSpc>
            </a:pPr>
            <a:r>
              <a:rPr lang="zh-CN" altLang="zh-CN" sz="1335" kern="0" dirty="0">
                <a:solidFill>
                  <a:schemeClr val="bg1"/>
                </a:solidFill>
                <a:cs typeface="+mn-ea"/>
                <a:sym typeface="+mn-lt"/>
              </a:rPr>
              <a:t>可以點擊進入其他功能頁面</a:t>
            </a:r>
            <a:endParaRPr lang="zh-CN" altLang="zh-CN" sz="1335" kern="0" dirty="0">
              <a:solidFill>
                <a:schemeClr val="bg1"/>
              </a:solidFill>
              <a:cs typeface="+mn-ea"/>
              <a:sym typeface="+mn-lt"/>
            </a:endParaRPr>
          </a:p>
        </p:txBody>
      </p:sp>
      <p:sp>
        <p:nvSpPr>
          <p:cNvPr id="20" name="文本框 19"/>
          <p:cNvSpPr txBox="1"/>
          <p:nvPr/>
        </p:nvSpPr>
        <p:spPr>
          <a:xfrm>
            <a:off x="9540011" y="4457279"/>
            <a:ext cx="1740136" cy="368300"/>
          </a:xfrm>
          <a:prstGeom prst="rect">
            <a:avLst/>
          </a:prstGeom>
          <a:noFill/>
        </p:spPr>
        <p:txBody>
          <a:bodyPr wrap="square" rtlCol="0">
            <a:spAutoFit/>
          </a:bodyPr>
          <a:lstStyle/>
          <a:p>
            <a:pPr algn="r" defTabSz="914400"/>
            <a:r>
              <a:rPr kumimoji="1" lang="zh-CN" altLang="en-US" kern="0" dirty="0">
                <a:solidFill>
                  <a:srgbClr val="FFFFFF"/>
                </a:solidFill>
                <a:cs typeface="+mn-ea"/>
                <a:sym typeface="+mn-lt"/>
              </a:rPr>
              <a:t>底部菜單</a:t>
            </a:r>
            <a:endParaRPr kumimoji="1" lang="zh-CN" altLang="en-US" kern="0" dirty="0">
              <a:solidFill>
                <a:srgbClr val="FFFFFF"/>
              </a:solidFill>
              <a:cs typeface="+mn-ea"/>
              <a:sym typeface="+mn-lt"/>
            </a:endParaRPr>
          </a:p>
        </p:txBody>
      </p:sp>
      <p:pic>
        <p:nvPicPr>
          <p:cNvPr id="3" name="图片 2" descr="微信截图_20191009165411"/>
          <p:cNvPicPr>
            <a:picLocks noChangeAspect="1"/>
          </p:cNvPicPr>
          <p:nvPr/>
        </p:nvPicPr>
        <p:blipFill>
          <a:blip r:embed="rId2"/>
          <a:stretch>
            <a:fillRect/>
          </a:stretch>
        </p:blipFill>
        <p:spPr>
          <a:xfrm>
            <a:off x="4663440" y="1228090"/>
            <a:ext cx="2864485" cy="5095240"/>
          </a:xfrm>
          <a:prstGeom prst="rect">
            <a:avLst/>
          </a:prstGeom>
        </p:spPr>
      </p:pic>
      <p:sp>
        <p:nvSpPr>
          <p:cNvPr id="10" name="文本占位符 5"/>
          <p:cNvSpPr>
            <a:spLocks noGrp="1"/>
          </p:cNvSpPr>
          <p:nvPr/>
        </p:nvSpPr>
        <p:spPr>
          <a:xfrm>
            <a:off x="-563474" y="-48754"/>
            <a:ext cx="4933138" cy="1076325"/>
          </a:xfrm>
          <a:prstGeom prst="rect">
            <a:avLst/>
          </a:prstGeom>
        </p:spPr>
        <p:txBody>
          <a:bodyPr wrap="square">
            <a:spAutoFit/>
          </a:bodyPr>
          <a:lstStyle>
            <a:lvl1pPr marL="0" indent="0" algn="ctr" defTabSz="609600" rtl="0" eaLnBrk="1" latinLnBrk="0" hangingPunct="1">
              <a:spcBef>
                <a:spcPts val="0"/>
              </a:spcBef>
              <a:buFont typeface="Arial" panose="020B0604020202020204"/>
              <a:buNone/>
              <a:defRPr sz="3200" kern="1200">
                <a:solidFill>
                  <a:schemeClr val="bg1"/>
                </a:solidFill>
                <a:latin typeface="+mn-lt"/>
                <a:ea typeface="+mn-ea"/>
                <a:cs typeface="+mn-cs"/>
              </a:defRPr>
            </a:lvl1pPr>
            <a:lvl2pPr marL="990600" indent="-381000" algn="l" defTabSz="609600" rtl="0" eaLnBrk="1" latinLnBrk="0" hangingPunct="1">
              <a:spcBef>
                <a:spcPct val="20000"/>
              </a:spcBef>
              <a:buFont typeface="Arial" panose="020B0604020202020204"/>
              <a:buChar char="–"/>
              <a:defRPr sz="3735" kern="1200">
                <a:solidFill>
                  <a:schemeClr val="tx1"/>
                </a:solidFill>
                <a:latin typeface="+mn-lt"/>
                <a:ea typeface="+mn-ea"/>
                <a:cs typeface="+mn-cs"/>
              </a:defRPr>
            </a:lvl2pPr>
            <a:lvl3pPr marL="1524000" indent="-304800" algn="l" defTabSz="609600"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36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4pPr>
            <a:lvl5pPr marL="27425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5pPr>
            <a:lvl6pPr marL="33521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9pPr>
          </a:lstStyle>
          <a:p>
            <a:r>
              <a:rPr lang="en-US" altLang="zh-CN" dirty="0"/>
              <a:t>Index</a:t>
            </a:r>
            <a:endParaRPr lang="en-US" altLang="zh-CN" dirty="0"/>
          </a:p>
          <a:p>
            <a:r>
              <a:rPr lang="zh-CN" altLang="en-US" dirty="0"/>
              <a:t>主頁</a:t>
            </a:r>
            <a:endParaRPr lang="zh-CN" altLang="en-US" dirty="0"/>
          </a:p>
        </p:txBody>
      </p:sp>
      <p:cxnSp>
        <p:nvCxnSpPr>
          <p:cNvPr id="14" name="直接箭头连接符 13"/>
          <p:cNvCxnSpPr/>
          <p:nvPr/>
        </p:nvCxnSpPr>
        <p:spPr>
          <a:xfrm>
            <a:off x="2663190" y="2107565"/>
            <a:ext cx="2099310" cy="112395"/>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sp>
        <p:nvSpPr>
          <p:cNvPr id="21" name="文本框 20"/>
          <p:cNvSpPr txBox="1"/>
          <p:nvPr/>
        </p:nvSpPr>
        <p:spPr>
          <a:xfrm flipH="1">
            <a:off x="664522" y="1225720"/>
            <a:ext cx="1740136" cy="368300"/>
          </a:xfrm>
          <a:prstGeom prst="rect">
            <a:avLst/>
          </a:prstGeom>
          <a:noFill/>
        </p:spPr>
        <p:txBody>
          <a:bodyPr wrap="square" rtlCol="0">
            <a:spAutoFit/>
          </a:bodyPr>
          <a:p>
            <a:pPr algn="r" defTabSz="914400"/>
            <a:r>
              <a:rPr kumimoji="1" lang="zh-CN" altLang="en-US" kern="0" dirty="0">
                <a:solidFill>
                  <a:srgbClr val="FFFFFF"/>
                </a:solidFill>
                <a:cs typeface="+mn-ea"/>
                <a:sym typeface="+mn-lt"/>
              </a:rPr>
              <a:t>跑馬燈</a:t>
            </a:r>
            <a:endParaRPr kumimoji="1" lang="zh-CN" altLang="en-US" kern="0" dirty="0">
              <a:solidFill>
                <a:srgbClr val="FFFFFF"/>
              </a:solidFill>
              <a:cs typeface="+mn-ea"/>
              <a:sym typeface="+mn-lt"/>
            </a:endParaRPr>
          </a:p>
        </p:txBody>
      </p:sp>
      <p:cxnSp>
        <p:nvCxnSpPr>
          <p:cNvPr id="23" name="直接箭头连接符 22"/>
          <p:cNvCxnSpPr/>
          <p:nvPr/>
        </p:nvCxnSpPr>
        <p:spPr>
          <a:xfrm>
            <a:off x="2663190" y="3978910"/>
            <a:ext cx="2099310" cy="112395"/>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24" name="直接箭头连接符 23"/>
          <p:cNvCxnSpPr/>
          <p:nvPr/>
        </p:nvCxnSpPr>
        <p:spPr>
          <a:xfrm>
            <a:off x="2613660" y="4457065"/>
            <a:ext cx="2198370" cy="112395"/>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25" name="直接箭头连接符 24"/>
          <p:cNvCxnSpPr/>
          <p:nvPr/>
        </p:nvCxnSpPr>
        <p:spPr>
          <a:xfrm>
            <a:off x="2667000" y="4563745"/>
            <a:ext cx="1996440" cy="464820"/>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26" name="直接箭头连接符 25"/>
          <p:cNvCxnSpPr/>
          <p:nvPr/>
        </p:nvCxnSpPr>
        <p:spPr>
          <a:xfrm flipH="1">
            <a:off x="6935470" y="5588635"/>
            <a:ext cx="1731645" cy="448310"/>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Phone6 金色 正面 竖立.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95600" y="447"/>
            <a:ext cx="3800801" cy="7458882"/>
          </a:xfrm>
          <a:prstGeom prst="rect">
            <a:avLst/>
          </a:prstGeom>
        </p:spPr>
      </p:pic>
      <p:sp>
        <p:nvSpPr>
          <p:cNvPr id="7" name="文本框 6"/>
          <p:cNvSpPr txBox="1"/>
          <p:nvPr/>
        </p:nvSpPr>
        <p:spPr>
          <a:xfrm flipH="1">
            <a:off x="294619" y="1516995"/>
            <a:ext cx="2478970" cy="1163320"/>
          </a:xfrm>
          <a:prstGeom prst="rect">
            <a:avLst/>
          </a:prstGeom>
          <a:noFill/>
        </p:spPr>
        <p:txBody>
          <a:bodyPr wrap="square" rtlCol="0">
            <a:spAutoFit/>
          </a:bodyPr>
          <a:lstStyle/>
          <a:p>
            <a:pPr defTabSz="914400">
              <a:lnSpc>
                <a:spcPct val="130000"/>
              </a:lnSpc>
            </a:pPr>
            <a:r>
              <a:rPr lang="zh-CN" altLang="zh-CN" sz="1335" kern="0" dirty="0">
                <a:solidFill>
                  <a:schemeClr val="bg1"/>
                </a:solidFill>
                <a:cs typeface="+mn-ea"/>
                <a:sym typeface="+mn-lt"/>
              </a:rPr>
              <a:t>相信看到這裡的用戶一定是不需要上面快捷路口的功能也不著急進入底部菜單。所以放置主要的機構</a:t>
            </a:r>
            <a:r>
              <a:rPr lang="zh-CN" altLang="zh-CN" sz="1335" kern="0" dirty="0">
                <a:solidFill>
                  <a:schemeClr val="bg1"/>
                </a:solidFill>
                <a:cs typeface="+mn-ea"/>
                <a:sym typeface="+mn-lt"/>
              </a:rPr>
              <a:t>宣傳內容</a:t>
            </a:r>
            <a:endParaRPr lang="zh-CN" altLang="zh-CN" sz="1335" kern="0" dirty="0">
              <a:solidFill>
                <a:schemeClr val="bg1"/>
              </a:solidFill>
              <a:cs typeface="+mn-ea"/>
              <a:sym typeface="+mn-lt"/>
            </a:endParaRPr>
          </a:p>
        </p:txBody>
      </p:sp>
      <p:sp>
        <p:nvSpPr>
          <p:cNvPr id="11" name="文本框 10"/>
          <p:cNvSpPr txBox="1"/>
          <p:nvPr/>
        </p:nvSpPr>
        <p:spPr>
          <a:xfrm flipH="1">
            <a:off x="294622" y="3465620"/>
            <a:ext cx="2478970" cy="627380"/>
          </a:xfrm>
          <a:prstGeom prst="rect">
            <a:avLst/>
          </a:prstGeom>
          <a:noFill/>
        </p:spPr>
        <p:txBody>
          <a:bodyPr wrap="square" rtlCol="0">
            <a:spAutoFit/>
          </a:bodyPr>
          <a:lstStyle/>
          <a:p>
            <a:pPr defTabSz="914400">
              <a:lnSpc>
                <a:spcPct val="130000"/>
              </a:lnSpc>
            </a:pPr>
            <a:r>
              <a:rPr lang="zh-CN" altLang="zh-CN" sz="1335" kern="0" dirty="0">
                <a:solidFill>
                  <a:schemeClr val="bg1"/>
                </a:solidFill>
                <a:cs typeface="+mn-ea"/>
                <a:sym typeface="+mn-lt"/>
              </a:rPr>
              <a:t>這裡可以提供一些免費公開的內容</a:t>
            </a:r>
            <a:endParaRPr lang="zh-CN" altLang="zh-CN" sz="1335" kern="0" dirty="0">
              <a:solidFill>
                <a:schemeClr val="bg1"/>
              </a:solidFill>
              <a:cs typeface="+mn-ea"/>
              <a:sym typeface="+mn-lt"/>
            </a:endParaRPr>
          </a:p>
        </p:txBody>
      </p:sp>
      <p:sp>
        <p:nvSpPr>
          <p:cNvPr id="12" name="文本框 11"/>
          <p:cNvSpPr txBox="1"/>
          <p:nvPr/>
        </p:nvSpPr>
        <p:spPr>
          <a:xfrm flipH="1">
            <a:off x="440367" y="3097700"/>
            <a:ext cx="1740136" cy="368300"/>
          </a:xfrm>
          <a:prstGeom prst="rect">
            <a:avLst/>
          </a:prstGeom>
          <a:noFill/>
        </p:spPr>
        <p:txBody>
          <a:bodyPr wrap="square" rtlCol="0">
            <a:spAutoFit/>
          </a:bodyPr>
          <a:lstStyle/>
          <a:p>
            <a:pPr algn="r" defTabSz="914400"/>
            <a:r>
              <a:rPr kumimoji="1" lang="zh-CN" altLang="en-US" kern="0" dirty="0">
                <a:solidFill>
                  <a:srgbClr val="FFFFFF"/>
                </a:solidFill>
                <a:cs typeface="+mn-ea"/>
                <a:sym typeface="+mn-lt"/>
              </a:rPr>
              <a:t>繪本圖書館</a:t>
            </a:r>
            <a:endParaRPr kumimoji="1" lang="zh-CN" altLang="en-US" kern="0" dirty="0">
              <a:solidFill>
                <a:srgbClr val="FFFFFF"/>
              </a:solidFill>
              <a:cs typeface="+mn-ea"/>
              <a:sym typeface="+mn-lt"/>
            </a:endParaRPr>
          </a:p>
        </p:txBody>
      </p:sp>
      <p:sp>
        <p:nvSpPr>
          <p:cNvPr id="19" name="文本框 18"/>
          <p:cNvSpPr txBox="1"/>
          <p:nvPr/>
        </p:nvSpPr>
        <p:spPr>
          <a:xfrm>
            <a:off x="8813165" y="4897120"/>
            <a:ext cx="3124200" cy="895350"/>
          </a:xfrm>
          <a:prstGeom prst="rect">
            <a:avLst/>
          </a:prstGeom>
          <a:noFill/>
        </p:spPr>
        <p:txBody>
          <a:bodyPr wrap="square" rtlCol="0">
            <a:spAutoFit/>
          </a:bodyPr>
          <a:lstStyle/>
          <a:p>
            <a:pPr defTabSz="914400">
              <a:lnSpc>
                <a:spcPct val="130000"/>
              </a:lnSpc>
            </a:pPr>
            <a:r>
              <a:rPr lang="zh-CN" altLang="zh-CN" sz="1335" kern="0" dirty="0">
                <a:solidFill>
                  <a:schemeClr val="bg1"/>
                </a:solidFill>
                <a:cs typeface="+mn-ea"/>
                <a:sym typeface="+mn-lt"/>
              </a:rPr>
              <a:t>底部菜單註明了現在所在的頁面</a:t>
            </a:r>
            <a:endParaRPr lang="zh-CN" altLang="zh-CN" sz="1335" kern="0" dirty="0">
              <a:solidFill>
                <a:schemeClr val="bg1"/>
              </a:solidFill>
              <a:cs typeface="+mn-ea"/>
              <a:sym typeface="+mn-lt"/>
            </a:endParaRPr>
          </a:p>
          <a:p>
            <a:pPr defTabSz="914400">
              <a:lnSpc>
                <a:spcPct val="130000"/>
              </a:lnSpc>
            </a:pPr>
            <a:endParaRPr lang="zh-CN" altLang="zh-CN" sz="1335" kern="0" dirty="0">
              <a:solidFill>
                <a:schemeClr val="bg1"/>
              </a:solidFill>
              <a:cs typeface="+mn-ea"/>
              <a:sym typeface="+mn-lt"/>
            </a:endParaRPr>
          </a:p>
          <a:p>
            <a:pPr defTabSz="914400">
              <a:lnSpc>
                <a:spcPct val="130000"/>
              </a:lnSpc>
            </a:pPr>
            <a:r>
              <a:rPr lang="zh-CN" altLang="zh-CN" sz="1335" kern="0" dirty="0">
                <a:solidFill>
                  <a:schemeClr val="bg1"/>
                </a:solidFill>
                <a:cs typeface="+mn-ea"/>
                <a:sym typeface="+mn-lt"/>
              </a:rPr>
              <a:t>可以點擊進入其他功能頁面</a:t>
            </a:r>
            <a:endParaRPr lang="zh-CN" altLang="zh-CN" sz="1335" kern="0" dirty="0">
              <a:solidFill>
                <a:schemeClr val="bg1"/>
              </a:solidFill>
              <a:cs typeface="+mn-ea"/>
              <a:sym typeface="+mn-lt"/>
            </a:endParaRPr>
          </a:p>
        </p:txBody>
      </p:sp>
      <p:sp>
        <p:nvSpPr>
          <p:cNvPr id="20" name="文本框 19"/>
          <p:cNvSpPr txBox="1"/>
          <p:nvPr/>
        </p:nvSpPr>
        <p:spPr>
          <a:xfrm>
            <a:off x="9540011" y="4457279"/>
            <a:ext cx="1740136" cy="368300"/>
          </a:xfrm>
          <a:prstGeom prst="rect">
            <a:avLst/>
          </a:prstGeom>
          <a:noFill/>
        </p:spPr>
        <p:txBody>
          <a:bodyPr wrap="square" rtlCol="0">
            <a:spAutoFit/>
          </a:bodyPr>
          <a:lstStyle/>
          <a:p>
            <a:pPr algn="r" defTabSz="914400"/>
            <a:r>
              <a:rPr kumimoji="1" lang="zh-CN" altLang="en-US" kern="0" dirty="0">
                <a:solidFill>
                  <a:srgbClr val="FFFFFF"/>
                </a:solidFill>
                <a:cs typeface="+mn-ea"/>
                <a:sym typeface="+mn-lt"/>
              </a:rPr>
              <a:t>底部菜單</a:t>
            </a:r>
            <a:endParaRPr kumimoji="1" lang="zh-CN" altLang="en-US" kern="0" dirty="0">
              <a:solidFill>
                <a:srgbClr val="FFFFFF"/>
              </a:solidFill>
              <a:cs typeface="+mn-ea"/>
              <a:sym typeface="+mn-lt"/>
            </a:endParaRPr>
          </a:p>
        </p:txBody>
      </p:sp>
      <p:pic>
        <p:nvPicPr>
          <p:cNvPr id="3" name="图片 2" descr="C:\Users\PC\Desktop\页面设计图\微信截图_20191009192747.png微信截图_20191009192747"/>
          <p:cNvPicPr>
            <a:picLocks noChangeAspect="1"/>
          </p:cNvPicPr>
          <p:nvPr/>
        </p:nvPicPr>
        <p:blipFill>
          <a:blip r:embed="rId2"/>
          <a:srcRect/>
          <a:stretch>
            <a:fillRect/>
          </a:stretch>
        </p:blipFill>
        <p:spPr>
          <a:xfrm>
            <a:off x="4663440" y="1228408"/>
            <a:ext cx="2864485" cy="5094605"/>
          </a:xfrm>
          <a:prstGeom prst="rect">
            <a:avLst/>
          </a:prstGeom>
        </p:spPr>
      </p:pic>
      <p:sp>
        <p:nvSpPr>
          <p:cNvPr id="10" name="文本占位符 5"/>
          <p:cNvSpPr>
            <a:spLocks noGrp="1"/>
          </p:cNvSpPr>
          <p:nvPr/>
        </p:nvSpPr>
        <p:spPr>
          <a:xfrm>
            <a:off x="-563474" y="-48754"/>
            <a:ext cx="4933138" cy="1076325"/>
          </a:xfrm>
          <a:prstGeom prst="rect">
            <a:avLst/>
          </a:prstGeom>
        </p:spPr>
        <p:txBody>
          <a:bodyPr wrap="square">
            <a:spAutoFit/>
          </a:bodyPr>
          <a:lstStyle>
            <a:lvl1pPr marL="0" indent="0" algn="ctr" defTabSz="609600" rtl="0" eaLnBrk="1" latinLnBrk="0" hangingPunct="1">
              <a:spcBef>
                <a:spcPts val="0"/>
              </a:spcBef>
              <a:buFont typeface="Arial" panose="020B0604020202020204"/>
              <a:buNone/>
              <a:defRPr sz="3200" kern="1200">
                <a:solidFill>
                  <a:schemeClr val="bg1"/>
                </a:solidFill>
                <a:latin typeface="+mn-lt"/>
                <a:ea typeface="+mn-ea"/>
                <a:cs typeface="+mn-cs"/>
              </a:defRPr>
            </a:lvl1pPr>
            <a:lvl2pPr marL="990600" indent="-381000" algn="l" defTabSz="609600" rtl="0" eaLnBrk="1" latinLnBrk="0" hangingPunct="1">
              <a:spcBef>
                <a:spcPct val="20000"/>
              </a:spcBef>
              <a:buFont typeface="Arial" panose="020B0604020202020204"/>
              <a:buChar char="–"/>
              <a:defRPr sz="3735" kern="1200">
                <a:solidFill>
                  <a:schemeClr val="tx1"/>
                </a:solidFill>
                <a:latin typeface="+mn-lt"/>
                <a:ea typeface="+mn-ea"/>
                <a:cs typeface="+mn-cs"/>
              </a:defRPr>
            </a:lvl2pPr>
            <a:lvl3pPr marL="1524000" indent="-304800" algn="l" defTabSz="609600"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36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4pPr>
            <a:lvl5pPr marL="27425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5pPr>
            <a:lvl6pPr marL="33521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9pPr>
          </a:lstStyle>
          <a:p>
            <a:r>
              <a:rPr lang="en-US" altLang="zh-CN" dirty="0"/>
              <a:t>Index</a:t>
            </a:r>
            <a:endParaRPr lang="en-US" altLang="zh-CN" dirty="0"/>
          </a:p>
          <a:p>
            <a:r>
              <a:rPr lang="zh-CN" altLang="en-US" dirty="0"/>
              <a:t>主頁</a:t>
            </a:r>
            <a:endParaRPr lang="zh-CN" altLang="en-US" dirty="0"/>
          </a:p>
        </p:txBody>
      </p:sp>
      <p:cxnSp>
        <p:nvCxnSpPr>
          <p:cNvPr id="14" name="直接箭头连接符 13"/>
          <p:cNvCxnSpPr/>
          <p:nvPr/>
        </p:nvCxnSpPr>
        <p:spPr>
          <a:xfrm>
            <a:off x="2663190" y="2107565"/>
            <a:ext cx="2099310" cy="112395"/>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sp>
        <p:nvSpPr>
          <p:cNvPr id="21" name="文本框 20"/>
          <p:cNvSpPr txBox="1"/>
          <p:nvPr/>
        </p:nvSpPr>
        <p:spPr>
          <a:xfrm flipH="1">
            <a:off x="664522" y="1225720"/>
            <a:ext cx="1740136" cy="368300"/>
          </a:xfrm>
          <a:prstGeom prst="rect">
            <a:avLst/>
          </a:prstGeom>
          <a:noFill/>
        </p:spPr>
        <p:txBody>
          <a:bodyPr wrap="square" rtlCol="0">
            <a:spAutoFit/>
          </a:bodyPr>
          <a:p>
            <a:pPr algn="r" defTabSz="914400"/>
            <a:r>
              <a:rPr kumimoji="1" lang="zh-CN" altLang="en-US" kern="0" dirty="0">
                <a:solidFill>
                  <a:srgbClr val="FFFFFF"/>
                </a:solidFill>
                <a:cs typeface="+mn-ea"/>
                <a:sym typeface="+mn-lt"/>
              </a:rPr>
              <a:t>宣傳欄</a:t>
            </a:r>
            <a:endParaRPr kumimoji="1" lang="zh-CN" altLang="en-US" kern="0" dirty="0">
              <a:solidFill>
                <a:srgbClr val="FFFFFF"/>
              </a:solidFill>
              <a:cs typeface="+mn-ea"/>
              <a:sym typeface="+mn-lt"/>
            </a:endParaRPr>
          </a:p>
        </p:txBody>
      </p:sp>
      <p:cxnSp>
        <p:nvCxnSpPr>
          <p:cNvPr id="23" name="直接箭头连接符 22"/>
          <p:cNvCxnSpPr/>
          <p:nvPr/>
        </p:nvCxnSpPr>
        <p:spPr>
          <a:xfrm>
            <a:off x="2663190" y="3978910"/>
            <a:ext cx="2099310" cy="112395"/>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26" name="直接箭头连接符 25"/>
          <p:cNvCxnSpPr/>
          <p:nvPr/>
        </p:nvCxnSpPr>
        <p:spPr>
          <a:xfrm flipH="1">
            <a:off x="6935470" y="5588635"/>
            <a:ext cx="1731645" cy="448310"/>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Phone6 金色 正面 竖立.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95600" y="447"/>
            <a:ext cx="3800801" cy="7458882"/>
          </a:xfrm>
          <a:prstGeom prst="rect">
            <a:avLst/>
          </a:prstGeom>
        </p:spPr>
      </p:pic>
      <p:sp>
        <p:nvSpPr>
          <p:cNvPr id="7" name="文本框 6"/>
          <p:cNvSpPr txBox="1"/>
          <p:nvPr/>
        </p:nvSpPr>
        <p:spPr>
          <a:xfrm flipH="1">
            <a:off x="294619" y="1516995"/>
            <a:ext cx="2478970" cy="359410"/>
          </a:xfrm>
          <a:prstGeom prst="rect">
            <a:avLst/>
          </a:prstGeom>
          <a:noFill/>
        </p:spPr>
        <p:txBody>
          <a:bodyPr wrap="square" rtlCol="0">
            <a:spAutoFit/>
          </a:bodyPr>
          <a:lstStyle/>
          <a:p>
            <a:pPr defTabSz="914400">
              <a:lnSpc>
                <a:spcPct val="130000"/>
              </a:lnSpc>
            </a:pPr>
            <a:r>
              <a:rPr lang="zh-CN" altLang="zh-CN" sz="1335" kern="0" dirty="0">
                <a:solidFill>
                  <a:schemeClr val="bg1"/>
                </a:solidFill>
                <a:cs typeface="+mn-ea"/>
                <a:sym typeface="+mn-lt"/>
              </a:rPr>
              <a:t>表格提供信息浏览和操作功能</a:t>
            </a:r>
            <a:endParaRPr lang="zh-CN" altLang="zh-CN" sz="1335" kern="0" dirty="0">
              <a:solidFill>
                <a:schemeClr val="bg1"/>
              </a:solidFill>
              <a:cs typeface="+mn-ea"/>
              <a:sym typeface="+mn-lt"/>
            </a:endParaRPr>
          </a:p>
        </p:txBody>
      </p:sp>
      <p:sp>
        <p:nvSpPr>
          <p:cNvPr id="20" name="文本框 19"/>
          <p:cNvSpPr txBox="1"/>
          <p:nvPr/>
        </p:nvSpPr>
        <p:spPr>
          <a:xfrm>
            <a:off x="8074660" y="1851660"/>
            <a:ext cx="3632835" cy="2030095"/>
          </a:xfrm>
          <a:prstGeom prst="rect">
            <a:avLst/>
          </a:prstGeom>
          <a:noFill/>
        </p:spPr>
        <p:txBody>
          <a:bodyPr wrap="square" rtlCol="0">
            <a:spAutoFit/>
          </a:bodyPr>
          <a:lstStyle/>
          <a:p>
            <a:pPr algn="r" defTabSz="914400"/>
            <a:r>
              <a:rPr kumimoji="1" lang="zh-CN" altLang="en-US" kern="0" dirty="0">
                <a:solidFill>
                  <a:srgbClr val="FFFFFF"/>
                </a:solidFill>
                <a:cs typeface="+mn-ea"/>
                <a:sym typeface="+mn-lt"/>
              </a:rPr>
              <a:t>可以提供</a:t>
            </a:r>
            <a:r>
              <a:rPr kumimoji="1" lang="zh-CN" altLang="en-US" kern="0" dirty="0">
                <a:solidFill>
                  <a:srgbClr val="FFFFFF"/>
                </a:solidFill>
                <a:cs typeface="+mn-ea"/>
                <a:sym typeface="+mn-lt"/>
              </a:rPr>
              <a:t>课程报名</a:t>
            </a:r>
            <a:endParaRPr kumimoji="1" lang="zh-CN" altLang="en-US" kern="0" dirty="0">
              <a:solidFill>
                <a:srgbClr val="FFFFFF"/>
              </a:solidFill>
              <a:cs typeface="+mn-ea"/>
              <a:sym typeface="+mn-lt"/>
            </a:endParaRPr>
          </a:p>
          <a:p>
            <a:pPr algn="r" defTabSz="914400"/>
            <a:endParaRPr kumimoji="1" lang="zh-CN" altLang="en-US" kern="0" dirty="0">
              <a:solidFill>
                <a:srgbClr val="FFFFFF"/>
              </a:solidFill>
              <a:cs typeface="+mn-ea"/>
              <a:sym typeface="+mn-lt"/>
            </a:endParaRPr>
          </a:p>
          <a:p>
            <a:pPr algn="r" defTabSz="914400"/>
            <a:r>
              <a:rPr kumimoji="1" lang="zh-CN" altLang="en-US" kern="0" dirty="0">
                <a:solidFill>
                  <a:srgbClr val="FFFFFF"/>
                </a:solidFill>
                <a:cs typeface="+mn-ea"/>
                <a:sym typeface="+mn-lt"/>
              </a:rPr>
              <a:t>请假</a:t>
            </a:r>
            <a:endParaRPr kumimoji="1" lang="zh-CN" altLang="en-US" kern="0" dirty="0">
              <a:solidFill>
                <a:srgbClr val="FFFFFF"/>
              </a:solidFill>
              <a:cs typeface="+mn-ea"/>
              <a:sym typeface="+mn-lt"/>
            </a:endParaRPr>
          </a:p>
          <a:p>
            <a:pPr algn="r" defTabSz="914400"/>
            <a:endParaRPr kumimoji="1" lang="zh-CN" altLang="en-US" kern="0" dirty="0">
              <a:solidFill>
                <a:srgbClr val="FFFFFF"/>
              </a:solidFill>
              <a:cs typeface="+mn-ea"/>
              <a:sym typeface="+mn-lt"/>
            </a:endParaRPr>
          </a:p>
          <a:p>
            <a:pPr algn="r" defTabSz="914400"/>
            <a:r>
              <a:rPr kumimoji="1" lang="zh-CN" altLang="en-US" kern="0" dirty="0">
                <a:solidFill>
                  <a:srgbClr val="FFFFFF"/>
                </a:solidFill>
                <a:cs typeface="+mn-ea"/>
                <a:sym typeface="+mn-lt"/>
              </a:rPr>
              <a:t>查看剩余节数</a:t>
            </a:r>
            <a:endParaRPr kumimoji="1" lang="zh-CN" altLang="en-US" kern="0" dirty="0">
              <a:solidFill>
                <a:srgbClr val="FFFFFF"/>
              </a:solidFill>
              <a:cs typeface="+mn-ea"/>
              <a:sym typeface="+mn-lt"/>
            </a:endParaRPr>
          </a:p>
          <a:p>
            <a:pPr algn="r" defTabSz="914400"/>
            <a:endParaRPr kumimoji="1" lang="zh-CN" altLang="en-US" kern="0" dirty="0">
              <a:solidFill>
                <a:srgbClr val="FFFFFF"/>
              </a:solidFill>
              <a:cs typeface="+mn-ea"/>
              <a:sym typeface="+mn-lt"/>
            </a:endParaRPr>
          </a:p>
          <a:p>
            <a:pPr algn="r" defTabSz="914400"/>
            <a:r>
              <a:rPr kumimoji="1" lang="zh-CN" altLang="en-US" kern="0" dirty="0">
                <a:solidFill>
                  <a:srgbClr val="FFFFFF"/>
                </a:solidFill>
                <a:cs typeface="+mn-ea"/>
                <a:sym typeface="+mn-lt"/>
              </a:rPr>
              <a:t>管理员对班级统一扣课</a:t>
            </a:r>
            <a:endParaRPr kumimoji="1" lang="zh-CN" altLang="en-US" kern="0" dirty="0">
              <a:solidFill>
                <a:srgbClr val="FFFFFF"/>
              </a:solidFill>
              <a:cs typeface="+mn-ea"/>
              <a:sym typeface="+mn-lt"/>
            </a:endParaRPr>
          </a:p>
        </p:txBody>
      </p:sp>
      <p:pic>
        <p:nvPicPr>
          <p:cNvPr id="3" name="图片 2" descr="C:\Users\PC\Desktop\页面设计图\TIM截图20191009193103.pngTIM截图20191009193103"/>
          <p:cNvPicPr>
            <a:picLocks noChangeAspect="1"/>
          </p:cNvPicPr>
          <p:nvPr/>
        </p:nvPicPr>
        <p:blipFill>
          <a:blip r:embed="rId2"/>
          <a:srcRect/>
          <a:stretch>
            <a:fillRect/>
          </a:stretch>
        </p:blipFill>
        <p:spPr>
          <a:xfrm>
            <a:off x="4663440" y="1231265"/>
            <a:ext cx="2864485" cy="5088890"/>
          </a:xfrm>
          <a:prstGeom prst="rect">
            <a:avLst/>
          </a:prstGeom>
        </p:spPr>
      </p:pic>
      <p:sp>
        <p:nvSpPr>
          <p:cNvPr id="10" name="文本占位符 5"/>
          <p:cNvSpPr>
            <a:spLocks noGrp="1"/>
          </p:cNvSpPr>
          <p:nvPr/>
        </p:nvSpPr>
        <p:spPr>
          <a:xfrm>
            <a:off x="-563474" y="-48754"/>
            <a:ext cx="4933138" cy="1076325"/>
          </a:xfrm>
          <a:prstGeom prst="rect">
            <a:avLst/>
          </a:prstGeom>
        </p:spPr>
        <p:txBody>
          <a:bodyPr wrap="square">
            <a:spAutoFit/>
          </a:bodyPr>
          <a:lstStyle>
            <a:lvl1pPr marL="0" indent="0" algn="ctr" defTabSz="609600" rtl="0" eaLnBrk="1" latinLnBrk="0" hangingPunct="1">
              <a:spcBef>
                <a:spcPts val="0"/>
              </a:spcBef>
              <a:buFont typeface="Arial" panose="020B0604020202020204"/>
              <a:buNone/>
              <a:defRPr sz="3200" kern="1200">
                <a:solidFill>
                  <a:schemeClr val="bg1"/>
                </a:solidFill>
                <a:latin typeface="+mn-lt"/>
                <a:ea typeface="+mn-ea"/>
                <a:cs typeface="+mn-cs"/>
              </a:defRPr>
            </a:lvl1pPr>
            <a:lvl2pPr marL="990600" indent="-381000" algn="l" defTabSz="609600" rtl="0" eaLnBrk="1" latinLnBrk="0" hangingPunct="1">
              <a:spcBef>
                <a:spcPct val="20000"/>
              </a:spcBef>
              <a:buFont typeface="Arial" panose="020B0604020202020204"/>
              <a:buChar char="–"/>
              <a:defRPr sz="3735" kern="1200">
                <a:solidFill>
                  <a:schemeClr val="tx1"/>
                </a:solidFill>
                <a:latin typeface="+mn-lt"/>
                <a:ea typeface="+mn-ea"/>
                <a:cs typeface="+mn-cs"/>
              </a:defRPr>
            </a:lvl2pPr>
            <a:lvl3pPr marL="1524000" indent="-304800" algn="l" defTabSz="609600"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36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4pPr>
            <a:lvl5pPr marL="27425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5pPr>
            <a:lvl6pPr marL="33521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9pPr>
          </a:lstStyle>
          <a:p>
            <a:r>
              <a:rPr lang="en-US" altLang="zh-CN" dirty="0"/>
              <a:t>Course</a:t>
            </a:r>
            <a:endParaRPr lang="en-US" altLang="zh-CN" dirty="0"/>
          </a:p>
          <a:p>
            <a:r>
              <a:rPr lang="zh-CN" altLang="en-US" dirty="0"/>
              <a:t>课程</a:t>
            </a:r>
            <a:endParaRPr lang="zh-CN" altLang="en-US" dirty="0"/>
          </a:p>
        </p:txBody>
      </p:sp>
      <p:cxnSp>
        <p:nvCxnSpPr>
          <p:cNvPr id="14" name="直接箭头连接符 13"/>
          <p:cNvCxnSpPr/>
          <p:nvPr/>
        </p:nvCxnSpPr>
        <p:spPr>
          <a:xfrm>
            <a:off x="2663190" y="2107565"/>
            <a:ext cx="2099310" cy="112395"/>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sp>
        <p:nvSpPr>
          <p:cNvPr id="21" name="文本框 20"/>
          <p:cNvSpPr txBox="1"/>
          <p:nvPr/>
        </p:nvSpPr>
        <p:spPr>
          <a:xfrm flipH="1">
            <a:off x="664522" y="1225720"/>
            <a:ext cx="1740136" cy="368300"/>
          </a:xfrm>
          <a:prstGeom prst="rect">
            <a:avLst/>
          </a:prstGeom>
          <a:noFill/>
        </p:spPr>
        <p:txBody>
          <a:bodyPr wrap="square" rtlCol="0">
            <a:spAutoFit/>
          </a:bodyPr>
          <a:p>
            <a:pPr algn="r" defTabSz="914400"/>
            <a:r>
              <a:rPr kumimoji="1" lang="zh-CN" altLang="en-US" kern="0" dirty="0">
                <a:solidFill>
                  <a:srgbClr val="FFFFFF"/>
                </a:solidFill>
                <a:cs typeface="+mn-ea"/>
                <a:sym typeface="+mn-lt"/>
              </a:rPr>
              <a:t>复合</a:t>
            </a:r>
            <a:r>
              <a:rPr kumimoji="1" lang="zh-CN" altLang="en-US" kern="0" dirty="0">
                <a:solidFill>
                  <a:srgbClr val="FFFFFF"/>
                </a:solidFill>
                <a:cs typeface="+mn-ea"/>
                <a:sym typeface="+mn-lt"/>
              </a:rPr>
              <a:t>表格</a:t>
            </a:r>
            <a:endParaRPr kumimoji="1" lang="zh-CN" altLang="en-US" kern="0" dirty="0">
              <a:solidFill>
                <a:srgbClr val="FFFFFF"/>
              </a:solidFill>
              <a:cs typeface="+mn-ea"/>
              <a:sym typeface="+mn-lt"/>
            </a:endParaRPr>
          </a:p>
        </p:txBody>
      </p:sp>
      <p:sp>
        <p:nvSpPr>
          <p:cNvPr id="4" name="流程图: 可选过程 3"/>
          <p:cNvSpPr/>
          <p:nvPr/>
        </p:nvSpPr>
        <p:spPr>
          <a:xfrm>
            <a:off x="5126355" y="4914900"/>
            <a:ext cx="1938655" cy="611505"/>
          </a:xfrm>
          <a:prstGeom prst="flowChartAlternateProcess">
            <a:avLst/>
          </a:prstGeom>
          <a:gradFill>
            <a:gsLst>
              <a:gs pos="0">
                <a:srgbClr val="007BD3"/>
              </a:gs>
              <a:gs pos="100000">
                <a:srgbClr val="034373"/>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r>
              <a:rPr lang="zh-CN" altLang="en-US" sz="1200" dirty="0">
                <a:latin typeface="微软雅黑" panose="020B0503020204020204" pitchFamily="34" charset="-122"/>
                <a:ea typeface="微软雅黑" panose="020B0503020204020204" pitchFamily="34" charset="-122"/>
              </a:rPr>
              <a:t>立即报名</a:t>
            </a: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Phone6 金色 正面 竖立.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95600" y="447"/>
            <a:ext cx="3800801" cy="7458882"/>
          </a:xfrm>
          <a:prstGeom prst="rect">
            <a:avLst/>
          </a:prstGeom>
        </p:spPr>
      </p:pic>
      <p:sp>
        <p:nvSpPr>
          <p:cNvPr id="7" name="文本框 6"/>
          <p:cNvSpPr txBox="1"/>
          <p:nvPr/>
        </p:nvSpPr>
        <p:spPr>
          <a:xfrm flipH="1">
            <a:off x="294619" y="1516995"/>
            <a:ext cx="2478970" cy="627380"/>
          </a:xfrm>
          <a:prstGeom prst="rect">
            <a:avLst/>
          </a:prstGeom>
          <a:noFill/>
        </p:spPr>
        <p:txBody>
          <a:bodyPr wrap="square" rtlCol="0">
            <a:spAutoFit/>
          </a:bodyPr>
          <a:lstStyle/>
          <a:p>
            <a:pPr defTabSz="914400">
              <a:lnSpc>
                <a:spcPct val="130000"/>
              </a:lnSpc>
            </a:pPr>
            <a:r>
              <a:rPr lang="zh-CN" altLang="zh-CN" sz="1335" kern="0" dirty="0">
                <a:solidFill>
                  <a:schemeClr val="bg1"/>
                </a:solidFill>
                <a:cs typeface="+mn-ea"/>
                <a:sym typeface="+mn-lt"/>
              </a:rPr>
              <a:t>由管理員為用戶所在班級或分組</a:t>
            </a:r>
            <a:r>
              <a:rPr lang="zh-CN" altLang="zh-CN" sz="1335" kern="0" dirty="0">
                <a:solidFill>
                  <a:schemeClr val="bg1"/>
                </a:solidFill>
                <a:cs typeface="+mn-ea"/>
                <a:sym typeface="+mn-lt"/>
              </a:rPr>
              <a:t>分配</a:t>
            </a:r>
            <a:r>
              <a:rPr lang="en-US" altLang="zh-CN" sz="1335" kern="0" dirty="0">
                <a:solidFill>
                  <a:schemeClr val="bg1"/>
                </a:solidFill>
                <a:cs typeface="+mn-ea"/>
                <a:sym typeface="+mn-lt"/>
              </a:rPr>
              <a:t>VIP</a:t>
            </a:r>
            <a:r>
              <a:rPr lang="zh-CN" altLang="en-US" sz="1335" kern="0" dirty="0">
                <a:solidFill>
                  <a:schemeClr val="bg1"/>
                </a:solidFill>
                <a:cs typeface="+mn-ea"/>
                <a:sym typeface="+mn-lt"/>
              </a:rPr>
              <a:t>内容的查看权限</a:t>
            </a:r>
            <a:endParaRPr lang="zh-CN" altLang="en-US" sz="1335" kern="0" dirty="0">
              <a:solidFill>
                <a:schemeClr val="bg1"/>
              </a:solidFill>
              <a:cs typeface="+mn-ea"/>
              <a:sym typeface="+mn-lt"/>
            </a:endParaRPr>
          </a:p>
        </p:txBody>
      </p:sp>
      <p:sp>
        <p:nvSpPr>
          <p:cNvPr id="11" name="文本框 10"/>
          <p:cNvSpPr txBox="1"/>
          <p:nvPr/>
        </p:nvSpPr>
        <p:spPr>
          <a:xfrm flipH="1">
            <a:off x="294622" y="3465620"/>
            <a:ext cx="2478970" cy="895350"/>
          </a:xfrm>
          <a:prstGeom prst="rect">
            <a:avLst/>
          </a:prstGeom>
          <a:noFill/>
        </p:spPr>
        <p:txBody>
          <a:bodyPr wrap="square" rtlCol="0">
            <a:spAutoFit/>
          </a:bodyPr>
          <a:lstStyle/>
          <a:p>
            <a:pPr defTabSz="914400">
              <a:lnSpc>
                <a:spcPct val="130000"/>
              </a:lnSpc>
            </a:pPr>
            <a:r>
              <a:rPr lang="zh-CN" altLang="en-US" sz="1335" kern="0" dirty="0">
                <a:solidFill>
                  <a:schemeClr val="bg1"/>
                </a:solidFill>
                <a:cs typeface="+mn-ea"/>
                <a:sym typeface="+mn-lt"/>
              </a:rPr>
              <a:t>繼承翻新舊教育資源系統帶來更先進更穩定的獨家</a:t>
            </a:r>
            <a:r>
              <a:rPr lang="en-US" altLang="zh-CN" sz="1335" kern="0" dirty="0">
                <a:solidFill>
                  <a:schemeClr val="bg1"/>
                </a:solidFill>
                <a:cs typeface="+mn-ea"/>
                <a:sym typeface="+mn-lt"/>
              </a:rPr>
              <a:t>H5</a:t>
            </a:r>
            <a:r>
              <a:rPr lang="zh-CN" altLang="en-US" sz="1335" kern="0" dirty="0">
                <a:solidFill>
                  <a:schemeClr val="bg1"/>
                </a:solidFill>
                <a:cs typeface="+mn-ea"/>
                <a:sym typeface="+mn-lt"/>
              </a:rPr>
              <a:t>學習資源</a:t>
            </a:r>
            <a:endParaRPr lang="zh-CN" altLang="en-US" sz="1335" kern="0" dirty="0">
              <a:solidFill>
                <a:schemeClr val="bg1"/>
              </a:solidFill>
              <a:cs typeface="+mn-ea"/>
              <a:sym typeface="+mn-lt"/>
            </a:endParaRPr>
          </a:p>
        </p:txBody>
      </p:sp>
      <p:sp>
        <p:nvSpPr>
          <p:cNvPr id="12" name="文本框 11"/>
          <p:cNvSpPr txBox="1"/>
          <p:nvPr/>
        </p:nvSpPr>
        <p:spPr>
          <a:xfrm flipH="1">
            <a:off x="440367" y="3097700"/>
            <a:ext cx="1740136" cy="368300"/>
          </a:xfrm>
          <a:prstGeom prst="rect">
            <a:avLst/>
          </a:prstGeom>
          <a:noFill/>
        </p:spPr>
        <p:txBody>
          <a:bodyPr wrap="square" rtlCol="0">
            <a:spAutoFit/>
          </a:bodyPr>
          <a:lstStyle/>
          <a:p>
            <a:pPr algn="r" defTabSz="914400"/>
            <a:r>
              <a:rPr kumimoji="1" lang="zh-CN" altLang="en-US" kern="0" dirty="0">
                <a:solidFill>
                  <a:srgbClr val="FFFFFF"/>
                </a:solidFill>
                <a:cs typeface="+mn-ea"/>
                <a:sym typeface="+mn-lt"/>
              </a:rPr>
              <a:t>教育資源</a:t>
            </a:r>
            <a:endParaRPr kumimoji="1" lang="zh-CN" altLang="en-US" kern="0" dirty="0">
              <a:solidFill>
                <a:srgbClr val="FFFFFF"/>
              </a:solidFill>
              <a:cs typeface="+mn-ea"/>
              <a:sym typeface="+mn-lt"/>
            </a:endParaRPr>
          </a:p>
        </p:txBody>
      </p:sp>
      <p:pic>
        <p:nvPicPr>
          <p:cNvPr id="3" name="图片 2" descr="C:\Users\PC\Desktop\页面设计图\微信截图_20191009194113.png微信截图_20191009194113"/>
          <p:cNvPicPr>
            <a:picLocks noChangeAspect="1"/>
          </p:cNvPicPr>
          <p:nvPr/>
        </p:nvPicPr>
        <p:blipFill>
          <a:blip r:embed="rId2"/>
          <a:srcRect/>
          <a:stretch>
            <a:fillRect/>
          </a:stretch>
        </p:blipFill>
        <p:spPr>
          <a:xfrm>
            <a:off x="4665345" y="1231265"/>
            <a:ext cx="2860675" cy="5088890"/>
          </a:xfrm>
          <a:prstGeom prst="rect">
            <a:avLst/>
          </a:prstGeom>
        </p:spPr>
      </p:pic>
      <p:sp>
        <p:nvSpPr>
          <p:cNvPr id="10" name="文本占位符 5"/>
          <p:cNvSpPr>
            <a:spLocks noGrp="1"/>
          </p:cNvSpPr>
          <p:nvPr/>
        </p:nvSpPr>
        <p:spPr>
          <a:xfrm>
            <a:off x="-563474" y="-48754"/>
            <a:ext cx="4933138" cy="1076325"/>
          </a:xfrm>
          <a:prstGeom prst="rect">
            <a:avLst/>
          </a:prstGeom>
        </p:spPr>
        <p:txBody>
          <a:bodyPr wrap="square">
            <a:spAutoFit/>
          </a:bodyPr>
          <a:lstStyle>
            <a:lvl1pPr marL="0" indent="0" algn="ctr" defTabSz="609600" rtl="0" eaLnBrk="1" latinLnBrk="0" hangingPunct="1">
              <a:spcBef>
                <a:spcPts val="0"/>
              </a:spcBef>
              <a:buFont typeface="Arial" panose="020B0604020202020204"/>
              <a:buNone/>
              <a:defRPr sz="3200" kern="1200">
                <a:solidFill>
                  <a:schemeClr val="bg1"/>
                </a:solidFill>
                <a:latin typeface="+mn-lt"/>
                <a:ea typeface="+mn-ea"/>
                <a:cs typeface="+mn-cs"/>
              </a:defRPr>
            </a:lvl1pPr>
            <a:lvl2pPr marL="990600" indent="-381000" algn="l" defTabSz="609600" rtl="0" eaLnBrk="1" latinLnBrk="0" hangingPunct="1">
              <a:spcBef>
                <a:spcPct val="20000"/>
              </a:spcBef>
              <a:buFont typeface="Arial" panose="020B0604020202020204"/>
              <a:buChar char="–"/>
              <a:defRPr sz="3735" kern="1200">
                <a:solidFill>
                  <a:schemeClr val="tx1"/>
                </a:solidFill>
                <a:latin typeface="+mn-lt"/>
                <a:ea typeface="+mn-ea"/>
                <a:cs typeface="+mn-cs"/>
              </a:defRPr>
            </a:lvl2pPr>
            <a:lvl3pPr marL="1524000" indent="-304800" algn="l" defTabSz="609600"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36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4pPr>
            <a:lvl5pPr marL="27425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5pPr>
            <a:lvl6pPr marL="33521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9pPr>
          </a:lstStyle>
          <a:p>
            <a:r>
              <a:rPr lang="en-US" altLang="zh-CN" dirty="0"/>
              <a:t>VIP</a:t>
            </a:r>
            <a:endParaRPr lang="en-US" altLang="zh-CN" dirty="0"/>
          </a:p>
          <a:p>
            <a:r>
              <a:rPr lang="zh-CN" altLang="en-US" dirty="0"/>
              <a:t>會員</a:t>
            </a:r>
            <a:endParaRPr lang="zh-CN" altLang="en-US" dirty="0"/>
          </a:p>
        </p:txBody>
      </p:sp>
      <p:cxnSp>
        <p:nvCxnSpPr>
          <p:cNvPr id="14" name="直接箭头连接符 13"/>
          <p:cNvCxnSpPr/>
          <p:nvPr/>
        </p:nvCxnSpPr>
        <p:spPr>
          <a:xfrm>
            <a:off x="2663190" y="2107565"/>
            <a:ext cx="2099310" cy="112395"/>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sp>
        <p:nvSpPr>
          <p:cNvPr id="21" name="文本框 20"/>
          <p:cNvSpPr txBox="1"/>
          <p:nvPr/>
        </p:nvSpPr>
        <p:spPr>
          <a:xfrm flipH="1">
            <a:off x="664522" y="1225720"/>
            <a:ext cx="1740136" cy="368300"/>
          </a:xfrm>
          <a:prstGeom prst="rect">
            <a:avLst/>
          </a:prstGeom>
          <a:noFill/>
        </p:spPr>
        <p:txBody>
          <a:bodyPr wrap="square" rtlCol="0">
            <a:spAutoFit/>
          </a:bodyPr>
          <a:p>
            <a:pPr algn="r" defTabSz="914400"/>
            <a:r>
              <a:rPr kumimoji="1" lang="zh-CN" altLang="zh-CN" kern="0" dirty="0">
                <a:solidFill>
                  <a:srgbClr val="FFFFFF"/>
                </a:solidFill>
                <a:cs typeface="+mn-ea"/>
                <a:sym typeface="+mn-lt"/>
              </a:rPr>
              <a:t>內容權限</a:t>
            </a:r>
            <a:endParaRPr kumimoji="1" lang="zh-CN" altLang="zh-CN" kern="0" dirty="0">
              <a:solidFill>
                <a:srgbClr val="FFFFFF"/>
              </a:solidFill>
              <a:cs typeface="+mn-ea"/>
              <a:sym typeface="+mn-lt"/>
            </a:endParaRPr>
          </a:p>
        </p:txBody>
      </p:sp>
      <p:cxnSp>
        <p:nvCxnSpPr>
          <p:cNvPr id="23" name="直接箭头连接符 22"/>
          <p:cNvCxnSpPr/>
          <p:nvPr/>
        </p:nvCxnSpPr>
        <p:spPr>
          <a:xfrm>
            <a:off x="2663190" y="3978910"/>
            <a:ext cx="2099310" cy="112395"/>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Phone6 金色 正面 竖立.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95600" y="447"/>
            <a:ext cx="3800801" cy="7458882"/>
          </a:xfrm>
          <a:prstGeom prst="rect">
            <a:avLst/>
          </a:prstGeom>
        </p:spPr>
      </p:pic>
      <p:sp>
        <p:nvSpPr>
          <p:cNvPr id="7" name="文本框 6"/>
          <p:cNvSpPr txBox="1"/>
          <p:nvPr/>
        </p:nvSpPr>
        <p:spPr>
          <a:xfrm flipH="1">
            <a:off x="294619" y="1516995"/>
            <a:ext cx="2478970" cy="895350"/>
          </a:xfrm>
          <a:prstGeom prst="rect">
            <a:avLst/>
          </a:prstGeom>
          <a:noFill/>
        </p:spPr>
        <p:txBody>
          <a:bodyPr wrap="square" rtlCol="0">
            <a:spAutoFit/>
          </a:bodyPr>
          <a:lstStyle/>
          <a:p>
            <a:pPr defTabSz="914400">
              <a:lnSpc>
                <a:spcPct val="130000"/>
              </a:lnSpc>
            </a:pPr>
            <a:r>
              <a:rPr lang="zh-CN" altLang="en-US" sz="1335" kern="0" dirty="0">
                <a:solidFill>
                  <a:schemeClr val="bg1"/>
                </a:solidFill>
                <a:cs typeface="+mn-ea"/>
                <a:sym typeface="+mn-lt"/>
              </a:rPr>
              <a:t>基礎信息由微信獲取，更多詳細信息、申請會員由用戶手動操作</a:t>
            </a:r>
            <a:endParaRPr lang="zh-CN" altLang="en-US" sz="1335" kern="0" dirty="0">
              <a:solidFill>
                <a:schemeClr val="bg1"/>
              </a:solidFill>
              <a:cs typeface="+mn-ea"/>
              <a:sym typeface="+mn-lt"/>
            </a:endParaRPr>
          </a:p>
        </p:txBody>
      </p:sp>
      <p:sp>
        <p:nvSpPr>
          <p:cNvPr id="11" name="文本框 10"/>
          <p:cNvSpPr txBox="1"/>
          <p:nvPr/>
        </p:nvSpPr>
        <p:spPr>
          <a:xfrm flipH="1">
            <a:off x="294622" y="3465620"/>
            <a:ext cx="2478970" cy="895350"/>
          </a:xfrm>
          <a:prstGeom prst="rect">
            <a:avLst/>
          </a:prstGeom>
          <a:noFill/>
        </p:spPr>
        <p:txBody>
          <a:bodyPr wrap="square" rtlCol="0">
            <a:spAutoFit/>
          </a:bodyPr>
          <a:lstStyle/>
          <a:p>
            <a:pPr defTabSz="914400">
              <a:lnSpc>
                <a:spcPct val="130000"/>
              </a:lnSpc>
            </a:pPr>
            <a:r>
              <a:rPr lang="zh-CN" altLang="en-US" sz="1335" kern="0" dirty="0">
                <a:solidFill>
                  <a:schemeClr val="bg1"/>
                </a:solidFill>
                <a:cs typeface="+mn-ea"/>
                <a:sym typeface="+mn-lt"/>
              </a:rPr>
              <a:t>功能欄集中放置照片查看、課表、作業、收藏夾</a:t>
            </a:r>
            <a:r>
              <a:rPr lang="zh-CN" altLang="en-US" sz="1335" kern="0" dirty="0">
                <a:solidFill>
                  <a:schemeClr val="bg1"/>
                </a:solidFill>
                <a:cs typeface="+mn-ea"/>
                <a:sym typeface="+mn-lt"/>
              </a:rPr>
              <a:t>這樣偏向私人的內容</a:t>
            </a:r>
            <a:endParaRPr lang="zh-CN" altLang="en-US" sz="1335" kern="0" dirty="0">
              <a:solidFill>
                <a:schemeClr val="bg1"/>
              </a:solidFill>
              <a:cs typeface="+mn-ea"/>
              <a:sym typeface="+mn-lt"/>
            </a:endParaRPr>
          </a:p>
        </p:txBody>
      </p:sp>
      <p:sp>
        <p:nvSpPr>
          <p:cNvPr id="12" name="文本框 11"/>
          <p:cNvSpPr txBox="1"/>
          <p:nvPr/>
        </p:nvSpPr>
        <p:spPr>
          <a:xfrm flipH="1">
            <a:off x="440367" y="3097700"/>
            <a:ext cx="1740136" cy="368300"/>
          </a:xfrm>
          <a:prstGeom prst="rect">
            <a:avLst/>
          </a:prstGeom>
          <a:noFill/>
        </p:spPr>
        <p:txBody>
          <a:bodyPr wrap="square" rtlCol="0">
            <a:spAutoFit/>
          </a:bodyPr>
          <a:lstStyle/>
          <a:p>
            <a:pPr algn="r" defTabSz="914400"/>
            <a:r>
              <a:rPr kumimoji="1" lang="zh-CN" altLang="en-US" kern="0" dirty="0">
                <a:solidFill>
                  <a:srgbClr val="FFFFFF"/>
                </a:solidFill>
                <a:cs typeface="+mn-ea"/>
                <a:sym typeface="+mn-lt"/>
              </a:rPr>
              <a:t>功能欄</a:t>
            </a:r>
            <a:endParaRPr kumimoji="1" lang="zh-CN" altLang="en-US" kern="0" dirty="0">
              <a:solidFill>
                <a:srgbClr val="FFFFFF"/>
              </a:solidFill>
              <a:cs typeface="+mn-ea"/>
              <a:sym typeface="+mn-lt"/>
            </a:endParaRPr>
          </a:p>
        </p:txBody>
      </p:sp>
      <p:pic>
        <p:nvPicPr>
          <p:cNvPr id="3" name="图片 2" descr="C:\Users\PC\Desktop\页面设计图\微信截图_20191009194708.png微信截图_20191009194708"/>
          <p:cNvPicPr>
            <a:picLocks noChangeAspect="1"/>
          </p:cNvPicPr>
          <p:nvPr/>
        </p:nvPicPr>
        <p:blipFill>
          <a:blip r:embed="rId2"/>
          <a:srcRect/>
          <a:stretch>
            <a:fillRect/>
          </a:stretch>
        </p:blipFill>
        <p:spPr>
          <a:xfrm>
            <a:off x="4665663" y="1231900"/>
            <a:ext cx="2860040" cy="5087620"/>
          </a:xfrm>
          <a:prstGeom prst="rect">
            <a:avLst/>
          </a:prstGeom>
        </p:spPr>
      </p:pic>
      <p:sp>
        <p:nvSpPr>
          <p:cNvPr id="10" name="文本占位符 5"/>
          <p:cNvSpPr>
            <a:spLocks noGrp="1"/>
          </p:cNvSpPr>
          <p:nvPr/>
        </p:nvSpPr>
        <p:spPr>
          <a:xfrm>
            <a:off x="-563474" y="-48754"/>
            <a:ext cx="4933138" cy="1076325"/>
          </a:xfrm>
          <a:prstGeom prst="rect">
            <a:avLst/>
          </a:prstGeom>
        </p:spPr>
        <p:txBody>
          <a:bodyPr wrap="square">
            <a:spAutoFit/>
          </a:bodyPr>
          <a:lstStyle>
            <a:lvl1pPr marL="0" indent="0" algn="ctr" defTabSz="609600" rtl="0" eaLnBrk="1" latinLnBrk="0" hangingPunct="1">
              <a:spcBef>
                <a:spcPts val="0"/>
              </a:spcBef>
              <a:buFont typeface="Arial" panose="020B0604020202020204"/>
              <a:buNone/>
              <a:defRPr sz="3200" kern="1200">
                <a:solidFill>
                  <a:schemeClr val="bg1"/>
                </a:solidFill>
                <a:latin typeface="+mn-lt"/>
                <a:ea typeface="+mn-ea"/>
                <a:cs typeface="+mn-cs"/>
              </a:defRPr>
            </a:lvl1pPr>
            <a:lvl2pPr marL="990600" indent="-381000" algn="l" defTabSz="609600" rtl="0" eaLnBrk="1" latinLnBrk="0" hangingPunct="1">
              <a:spcBef>
                <a:spcPct val="20000"/>
              </a:spcBef>
              <a:buFont typeface="Arial" panose="020B0604020202020204"/>
              <a:buChar char="–"/>
              <a:defRPr sz="3735" kern="1200">
                <a:solidFill>
                  <a:schemeClr val="tx1"/>
                </a:solidFill>
                <a:latin typeface="+mn-lt"/>
                <a:ea typeface="+mn-ea"/>
                <a:cs typeface="+mn-cs"/>
              </a:defRPr>
            </a:lvl2pPr>
            <a:lvl3pPr marL="1524000" indent="-304800" algn="l" defTabSz="609600"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36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4pPr>
            <a:lvl5pPr marL="27425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5pPr>
            <a:lvl6pPr marL="33521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9pPr>
          </a:lstStyle>
          <a:p>
            <a:r>
              <a:rPr lang="en-US" altLang="zh-CN" dirty="0"/>
              <a:t>My</a:t>
            </a:r>
            <a:endParaRPr lang="en-US" altLang="zh-CN" dirty="0"/>
          </a:p>
          <a:p>
            <a:r>
              <a:rPr lang="zh-CN" altLang="en-US" dirty="0"/>
              <a:t>我的</a:t>
            </a:r>
            <a:endParaRPr lang="zh-CN" altLang="en-US" dirty="0"/>
          </a:p>
        </p:txBody>
      </p:sp>
      <p:cxnSp>
        <p:nvCxnSpPr>
          <p:cNvPr id="14" name="直接箭头连接符 13"/>
          <p:cNvCxnSpPr/>
          <p:nvPr/>
        </p:nvCxnSpPr>
        <p:spPr>
          <a:xfrm>
            <a:off x="2663190" y="2107565"/>
            <a:ext cx="2099310" cy="112395"/>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sp>
        <p:nvSpPr>
          <p:cNvPr id="21" name="文本框 20"/>
          <p:cNvSpPr txBox="1"/>
          <p:nvPr/>
        </p:nvSpPr>
        <p:spPr>
          <a:xfrm flipH="1">
            <a:off x="664522" y="1225720"/>
            <a:ext cx="1740136" cy="368300"/>
          </a:xfrm>
          <a:prstGeom prst="rect">
            <a:avLst/>
          </a:prstGeom>
          <a:noFill/>
        </p:spPr>
        <p:txBody>
          <a:bodyPr wrap="square" rtlCol="0">
            <a:spAutoFit/>
          </a:bodyPr>
          <a:p>
            <a:pPr algn="r" defTabSz="914400"/>
            <a:r>
              <a:rPr kumimoji="1" lang="zh-CN" altLang="zh-CN" kern="0" dirty="0">
                <a:solidFill>
                  <a:srgbClr val="FFFFFF"/>
                </a:solidFill>
                <a:cs typeface="+mn-ea"/>
                <a:sym typeface="+mn-lt"/>
              </a:rPr>
              <a:t>個人信息</a:t>
            </a:r>
            <a:endParaRPr kumimoji="1" lang="zh-CN" altLang="zh-CN" kern="0" dirty="0">
              <a:solidFill>
                <a:srgbClr val="FFFFFF"/>
              </a:solidFill>
              <a:cs typeface="+mn-ea"/>
              <a:sym typeface="+mn-lt"/>
            </a:endParaRPr>
          </a:p>
        </p:txBody>
      </p:sp>
      <p:cxnSp>
        <p:nvCxnSpPr>
          <p:cNvPr id="23" name="直接箭头连接符 22"/>
          <p:cNvCxnSpPr/>
          <p:nvPr/>
        </p:nvCxnSpPr>
        <p:spPr>
          <a:xfrm>
            <a:off x="2663190" y="3978910"/>
            <a:ext cx="2099310" cy="112395"/>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239893" y="1169140"/>
            <a:ext cx="3712215" cy="1891665"/>
          </a:xfrm>
        </p:spPr>
        <p:txBody>
          <a:bodyPr/>
          <a:lstStyle/>
          <a:p>
            <a:r>
              <a:rPr lang="en-US" altLang="zh-CN" dirty="0"/>
              <a:t>2</a:t>
            </a:r>
            <a:endParaRPr lang="en-US" altLang="zh-CN" dirty="0"/>
          </a:p>
        </p:txBody>
      </p:sp>
      <p:sp>
        <p:nvSpPr>
          <p:cNvPr id="6" name="文本占位符 5"/>
          <p:cNvSpPr>
            <a:spLocks noGrp="1"/>
          </p:cNvSpPr>
          <p:nvPr>
            <p:ph type="body" sz="quarter" idx="12"/>
          </p:nvPr>
        </p:nvSpPr>
        <p:spPr>
          <a:xfrm>
            <a:off x="3629431" y="3015121"/>
            <a:ext cx="4933138" cy="1076325"/>
          </a:xfrm>
        </p:spPr>
        <p:txBody>
          <a:bodyPr/>
          <a:lstStyle/>
          <a:p>
            <a:r>
              <a:rPr lang="en-US" altLang="zh-CN" dirty="0"/>
              <a:t>Schedule</a:t>
            </a:r>
            <a:endParaRPr lang="en-US" altLang="zh-CN" dirty="0"/>
          </a:p>
          <a:p>
            <a:r>
              <a:rPr lang="zh-CN" altLang="en-US" dirty="0"/>
              <a:t>进度安排</a:t>
            </a:r>
            <a:endParaRPr lang="zh-CN" altLang="en-US" dirty="0"/>
          </a:p>
        </p:txBody>
      </p:sp>
      <p:sp>
        <p:nvSpPr>
          <p:cNvPr id="8" name="文本占位符 7"/>
          <p:cNvSpPr>
            <a:spLocks noGrp="1"/>
          </p:cNvSpPr>
          <p:nvPr>
            <p:ph type="body" sz="quarter" idx="13"/>
          </p:nvPr>
        </p:nvSpPr>
        <p:spPr>
          <a:xfrm>
            <a:off x="4239893" y="4013080"/>
            <a:ext cx="3712215" cy="350520"/>
          </a:xfrm>
        </p:spPr>
        <p:txBody>
          <a:body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主题">
  <a:themeElements>
    <a:clrScheme name="自定义 3">
      <a:dk1>
        <a:sysClr val="windowText" lastClr="000000"/>
      </a:dk1>
      <a:lt1>
        <a:sysClr val="window" lastClr="FFFFFF"/>
      </a:lt1>
      <a:dk2>
        <a:srgbClr val="000000"/>
      </a:dk2>
      <a:lt2>
        <a:srgbClr val="FFFFFF"/>
      </a:lt2>
      <a:accent1>
        <a:srgbClr val="000000"/>
      </a:accent1>
      <a:accent2>
        <a:srgbClr val="7F7F7F"/>
      </a:accent2>
      <a:accent3>
        <a:srgbClr val="3F3F3F"/>
      </a:accent3>
      <a:accent4>
        <a:srgbClr val="8064A2"/>
      </a:accent4>
      <a:accent5>
        <a:srgbClr val="4BACC6"/>
      </a:accent5>
      <a:accent6>
        <a:srgbClr val="F79646"/>
      </a:accent6>
      <a:hlink>
        <a:srgbClr val="0000FF"/>
      </a:hlink>
      <a:folHlink>
        <a:srgbClr val="800080"/>
      </a:folHlink>
    </a:clrScheme>
    <a:fontScheme name="Temp">
      <a:majorFont>
        <a:latin typeface="Century Gothic"/>
        <a:ea typeface="微软雅黑"/>
        <a:cs typeface=""/>
      </a:majorFont>
      <a:minorFont>
        <a:latin typeface="Century Gothic"/>
        <a:ea typeface="微软雅黑"/>
        <a:cs typeface=""/>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1018</Words>
  <Application>WPS 演示</Application>
  <PresentationFormat>宽屏</PresentationFormat>
  <Paragraphs>187</Paragraphs>
  <Slides>17</Slides>
  <Notes>14</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17</vt:i4>
      </vt:variant>
    </vt:vector>
  </HeadingPairs>
  <TitlesOfParts>
    <vt:vector size="30" baseType="lpstr">
      <vt:lpstr>Arial</vt:lpstr>
      <vt:lpstr>宋体</vt:lpstr>
      <vt:lpstr>Wingdings</vt:lpstr>
      <vt:lpstr>微软雅黑</vt:lpstr>
      <vt:lpstr>Arial</vt:lpstr>
      <vt:lpstr>Segoe UI Light</vt:lpstr>
      <vt:lpstr>Century Gothic</vt:lpstr>
      <vt:lpstr>Segoe UI Light</vt:lpstr>
      <vt:lpstr>Arial Unicode MS</vt:lpstr>
      <vt:lpstr>Calibri</vt:lpstr>
      <vt:lpstr>Century Gothic</vt:lpstr>
      <vt:lpstr>Office 主题</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Robin Wang</cp:lastModifiedBy>
  <cp:revision>55</cp:revision>
  <dcterms:created xsi:type="dcterms:W3CDTF">2015-08-18T02:51:00Z</dcterms:created>
  <dcterms:modified xsi:type="dcterms:W3CDTF">2019-10-15T12:59:05Z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2017-12-21T08:57:50.7795919Z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2052-11.1.0.9098</vt:lpwstr>
  </property>
</Properties>
</file>